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7"/>
  </p:notesMasterIdLst>
  <p:handoutMasterIdLst>
    <p:handoutMasterId r:id="rId28"/>
  </p:handoutMasterIdLst>
  <p:sldIdLst>
    <p:sldId id="1719" r:id="rId6"/>
    <p:sldId id="1857" r:id="rId7"/>
    <p:sldId id="1856" r:id="rId8"/>
    <p:sldId id="260" r:id="rId9"/>
    <p:sldId id="300" r:id="rId10"/>
    <p:sldId id="1519" r:id="rId11"/>
    <p:sldId id="1858" r:id="rId12"/>
    <p:sldId id="1859" r:id="rId13"/>
    <p:sldId id="1860" r:id="rId14"/>
    <p:sldId id="1862" r:id="rId15"/>
    <p:sldId id="1861" r:id="rId16"/>
    <p:sldId id="1863" r:id="rId17"/>
    <p:sldId id="1530" r:id="rId18"/>
    <p:sldId id="1531" r:id="rId19"/>
    <p:sldId id="1532" r:id="rId20"/>
    <p:sldId id="1533" r:id="rId21"/>
    <p:sldId id="1534" r:id="rId22"/>
    <p:sldId id="1535" r:id="rId23"/>
    <p:sldId id="1536" r:id="rId24"/>
    <p:sldId id="1537" r:id="rId25"/>
    <p:sldId id="1538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719"/>
            <p14:sldId id="1857"/>
            <p14:sldId id="1856"/>
            <p14:sldId id="260"/>
            <p14:sldId id="300"/>
            <p14:sldId id="1519"/>
          </p14:sldIdLst>
        </p14:section>
        <p14:section name="Ingest" id="{EA7697F5-531E-4808-A99A-90BB0B512A07}">
          <p14:sldIdLst>
            <p14:sldId id="1858"/>
          </p14:sldIdLst>
        </p14:section>
        <p14:section name="Store" id="{5460EF41-3893-499E-B67F-06BC432F1406}">
          <p14:sldIdLst>
            <p14:sldId id="1859"/>
          </p14:sldIdLst>
        </p14:section>
        <p14:section name="Prep and Train" id="{B10A2FEB-3D8D-4AFD-B4E9-4B327C54B9FF}">
          <p14:sldIdLst>
            <p14:sldId id="1860"/>
            <p14:sldId id="1862"/>
          </p14:sldIdLst>
        </p14:section>
        <p14:section name="Model and Serve" id="{2E4D3991-826C-49E5-B628-A8C5E8ED4166}">
          <p14:sldIdLst>
            <p14:sldId id="1861"/>
            <p14:sldId id="1863"/>
          </p14:sldIdLst>
        </p14:section>
        <p14:section name="Example Architectures" id="{00A0DFB1-A5A7-4312-8F82-00229A588863}">
          <p14:sldIdLst>
            <p14:sldId id="1530"/>
            <p14:sldId id="1531"/>
            <p14:sldId id="1532"/>
            <p14:sldId id="1533"/>
            <p14:sldId id="1534"/>
            <p14:sldId id="1535"/>
            <p14:sldId id="1536"/>
            <p14:sldId id="1537"/>
            <p14:sldId id="15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00BCF2"/>
    <a:srgbClr val="40CDF5"/>
    <a:srgbClr val="40587C"/>
    <a:srgbClr val="00B0E3"/>
    <a:srgbClr val="00188F"/>
    <a:srgbClr val="005291"/>
    <a:srgbClr val="BA68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7" autoAdjust="0"/>
    <p:restoredTop sz="92109" autoAdjust="0"/>
  </p:normalViewPr>
  <p:slideViewPr>
    <p:cSldViewPr snapToGrid="0">
      <p:cViewPr varScale="1">
        <p:scale>
          <a:sx n="120" d="100"/>
          <a:sy n="120" d="100"/>
        </p:scale>
        <p:origin x="56" y="72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C340C-0817-4D11-AEDE-6423A4AA18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829DB8F-A593-4B6A-9473-52330CA11985}">
      <dgm:prSet phldrT="[Text]"/>
      <dgm:spPr/>
      <dgm:t>
        <a:bodyPr/>
        <a:lstStyle/>
        <a:p>
          <a:r>
            <a:rPr lang="en-GB" dirty="0"/>
            <a:t>Local teams</a:t>
          </a:r>
        </a:p>
      </dgm:t>
    </dgm:pt>
    <dgm:pt modelId="{2B1ABFA9-A022-4741-B581-12C0C9B09420}" type="parTrans" cxnId="{6EBEC396-448D-42F1-91C6-3D065E9577CE}">
      <dgm:prSet/>
      <dgm:spPr/>
      <dgm:t>
        <a:bodyPr/>
        <a:lstStyle/>
        <a:p>
          <a:endParaRPr lang="en-GB"/>
        </a:p>
      </dgm:t>
    </dgm:pt>
    <dgm:pt modelId="{6BC8708B-3714-4BBE-970A-A03E6CEFE323}" type="sibTrans" cxnId="{6EBEC396-448D-42F1-91C6-3D065E9577CE}">
      <dgm:prSet/>
      <dgm:spPr/>
      <dgm:t>
        <a:bodyPr/>
        <a:lstStyle/>
        <a:p>
          <a:endParaRPr lang="en-GB"/>
        </a:p>
      </dgm:t>
    </dgm:pt>
    <dgm:pt modelId="{727E4FEB-B38D-48CE-AEAC-F52F01EC3604}">
      <dgm:prSet phldrT="[Text]"/>
      <dgm:spPr/>
      <dgm:t>
        <a:bodyPr/>
        <a:lstStyle/>
        <a:p>
          <a:r>
            <a:rPr lang="en-GB" dirty="0"/>
            <a:t>Enterprise wide</a:t>
          </a:r>
        </a:p>
      </dgm:t>
    </dgm:pt>
    <dgm:pt modelId="{BB130D82-2E60-4DE3-B848-291015EC7893}" type="parTrans" cxnId="{88CC128D-00D1-413E-B1E2-D9D0B94E2C6E}">
      <dgm:prSet/>
      <dgm:spPr/>
      <dgm:t>
        <a:bodyPr/>
        <a:lstStyle/>
        <a:p>
          <a:endParaRPr lang="en-GB"/>
        </a:p>
      </dgm:t>
    </dgm:pt>
    <dgm:pt modelId="{0D89F465-D058-4121-A591-5B353927BD57}" type="sibTrans" cxnId="{88CC128D-00D1-413E-B1E2-D9D0B94E2C6E}">
      <dgm:prSet/>
      <dgm:spPr/>
      <dgm:t>
        <a:bodyPr/>
        <a:lstStyle/>
        <a:p>
          <a:endParaRPr lang="en-GB"/>
        </a:p>
      </dgm:t>
    </dgm:pt>
    <dgm:pt modelId="{F6D11678-4212-4ED6-8B07-69247C4F2372}">
      <dgm:prSet phldrT="[Text]"/>
      <dgm:spPr/>
      <dgm:t>
        <a:bodyPr/>
        <a:lstStyle/>
        <a:p>
          <a:r>
            <a:rPr lang="en-GB" dirty="0"/>
            <a:t>Partner integration</a:t>
          </a:r>
        </a:p>
      </dgm:t>
    </dgm:pt>
    <dgm:pt modelId="{983F318E-02D3-4903-8AE8-9F0B3BFA178A}" type="parTrans" cxnId="{8FF3B226-0744-465E-AE79-1522EC41CF6C}">
      <dgm:prSet/>
      <dgm:spPr/>
      <dgm:t>
        <a:bodyPr/>
        <a:lstStyle/>
        <a:p>
          <a:endParaRPr lang="en-GB"/>
        </a:p>
      </dgm:t>
    </dgm:pt>
    <dgm:pt modelId="{4EF6E5B2-791E-47EC-A945-61C8EAB25D9B}" type="sibTrans" cxnId="{8FF3B226-0744-465E-AE79-1522EC41CF6C}">
      <dgm:prSet/>
      <dgm:spPr/>
      <dgm:t>
        <a:bodyPr/>
        <a:lstStyle/>
        <a:p>
          <a:endParaRPr lang="en-GB"/>
        </a:p>
      </dgm:t>
    </dgm:pt>
    <dgm:pt modelId="{9557D27A-68FD-4FF4-9FF0-225C5752F057}">
      <dgm:prSet phldrT="[Text]"/>
      <dgm:spPr/>
      <dgm:t>
        <a:bodyPr/>
        <a:lstStyle/>
        <a:p>
          <a:r>
            <a:rPr lang="en-GB" dirty="0"/>
            <a:t>Global teams</a:t>
          </a:r>
        </a:p>
      </dgm:t>
    </dgm:pt>
    <dgm:pt modelId="{77AB04BB-50B4-44F0-A395-7DD5253B5873}" type="parTrans" cxnId="{AD227EFF-D23B-41CE-A094-9183261C34DF}">
      <dgm:prSet/>
      <dgm:spPr/>
      <dgm:t>
        <a:bodyPr/>
        <a:lstStyle/>
        <a:p>
          <a:endParaRPr lang="en-GB"/>
        </a:p>
      </dgm:t>
    </dgm:pt>
    <dgm:pt modelId="{09EDF4DE-280C-4B28-8F1B-FD1A9518FBB8}" type="sibTrans" cxnId="{AD227EFF-D23B-41CE-A094-9183261C34DF}">
      <dgm:prSet/>
      <dgm:spPr/>
      <dgm:t>
        <a:bodyPr/>
        <a:lstStyle/>
        <a:p>
          <a:endParaRPr lang="en-GB"/>
        </a:p>
      </dgm:t>
    </dgm:pt>
    <dgm:pt modelId="{65141FF6-5F1F-4BB5-8010-79AC99CE9D4D}">
      <dgm:prSet phldrT="[Text]"/>
      <dgm:spPr/>
      <dgm:t>
        <a:bodyPr/>
        <a:lstStyle/>
        <a:p>
          <a:r>
            <a:rPr lang="en-GB" dirty="0"/>
            <a:t>System related</a:t>
          </a:r>
        </a:p>
      </dgm:t>
    </dgm:pt>
    <dgm:pt modelId="{F5181872-ABB4-471C-8DC6-2489F0C7A302}" type="parTrans" cxnId="{91972CAE-CDE9-4B2E-80F5-6D24AF23B0CF}">
      <dgm:prSet/>
      <dgm:spPr/>
      <dgm:t>
        <a:bodyPr/>
        <a:lstStyle/>
        <a:p>
          <a:endParaRPr lang="en-GB"/>
        </a:p>
      </dgm:t>
    </dgm:pt>
    <dgm:pt modelId="{CB0564B9-1A02-4D8C-833F-ECAC2CE5689C}" type="sibTrans" cxnId="{91972CAE-CDE9-4B2E-80F5-6D24AF23B0CF}">
      <dgm:prSet/>
      <dgm:spPr/>
      <dgm:t>
        <a:bodyPr/>
        <a:lstStyle/>
        <a:p>
          <a:endParaRPr lang="en-GB"/>
        </a:p>
      </dgm:t>
    </dgm:pt>
    <dgm:pt modelId="{B170998F-C3C3-4DE9-AC7A-BAD9B4C25E98}">
      <dgm:prSet phldrT="[Text]"/>
      <dgm:spPr/>
      <dgm:t>
        <a:bodyPr/>
        <a:lstStyle/>
        <a:p>
          <a:r>
            <a:rPr lang="en-GB" dirty="0"/>
            <a:t>Process related</a:t>
          </a:r>
        </a:p>
      </dgm:t>
    </dgm:pt>
    <dgm:pt modelId="{FE8917BB-CDBB-4871-8B9A-8B9F23701F15}" type="parTrans" cxnId="{C05D9193-6C63-44A1-8153-214EF19E8D02}">
      <dgm:prSet/>
      <dgm:spPr/>
      <dgm:t>
        <a:bodyPr/>
        <a:lstStyle/>
        <a:p>
          <a:endParaRPr lang="en-GB"/>
        </a:p>
      </dgm:t>
    </dgm:pt>
    <dgm:pt modelId="{3575904A-3FF3-4DC2-990D-196BB4F78065}" type="sibTrans" cxnId="{C05D9193-6C63-44A1-8153-214EF19E8D02}">
      <dgm:prSet/>
      <dgm:spPr/>
      <dgm:t>
        <a:bodyPr/>
        <a:lstStyle/>
        <a:p>
          <a:endParaRPr lang="en-GB"/>
        </a:p>
      </dgm:t>
    </dgm:pt>
    <dgm:pt modelId="{3A764EBE-6507-4D73-A76D-EB16DFF8A6F7}" type="pres">
      <dgm:prSet presAssocID="{88BC340C-0817-4D11-AEDE-6423A4AA18A9}" presName="diagram" presStyleCnt="0">
        <dgm:presLayoutVars>
          <dgm:dir/>
          <dgm:resizeHandles val="exact"/>
        </dgm:presLayoutVars>
      </dgm:prSet>
      <dgm:spPr/>
    </dgm:pt>
    <dgm:pt modelId="{4B9078CD-E43D-4279-AEBB-6DEE62EC811D}" type="pres">
      <dgm:prSet presAssocID="{E829DB8F-A593-4B6A-9473-52330CA11985}" presName="node" presStyleLbl="node1" presStyleIdx="0" presStyleCnt="6">
        <dgm:presLayoutVars>
          <dgm:bulletEnabled val="1"/>
        </dgm:presLayoutVars>
      </dgm:prSet>
      <dgm:spPr/>
    </dgm:pt>
    <dgm:pt modelId="{24ECD3C4-A75B-4A7A-B137-264E250D4D8D}" type="pres">
      <dgm:prSet presAssocID="{6BC8708B-3714-4BBE-970A-A03E6CEFE323}" presName="sibTrans" presStyleCnt="0"/>
      <dgm:spPr/>
    </dgm:pt>
    <dgm:pt modelId="{591F8464-806D-46BD-ADE2-C8FD1D038C09}" type="pres">
      <dgm:prSet presAssocID="{9557D27A-68FD-4FF4-9FF0-225C5752F057}" presName="node" presStyleLbl="node1" presStyleIdx="1" presStyleCnt="6">
        <dgm:presLayoutVars>
          <dgm:bulletEnabled val="1"/>
        </dgm:presLayoutVars>
      </dgm:prSet>
      <dgm:spPr/>
    </dgm:pt>
    <dgm:pt modelId="{08DC60DA-166D-45CD-840F-9D8FC981C2DD}" type="pres">
      <dgm:prSet presAssocID="{09EDF4DE-280C-4B28-8F1B-FD1A9518FBB8}" presName="sibTrans" presStyleCnt="0"/>
      <dgm:spPr/>
    </dgm:pt>
    <dgm:pt modelId="{F53C8EA3-C85C-403F-8F1B-43037E51F834}" type="pres">
      <dgm:prSet presAssocID="{65141FF6-5F1F-4BB5-8010-79AC99CE9D4D}" presName="node" presStyleLbl="node1" presStyleIdx="2" presStyleCnt="6">
        <dgm:presLayoutVars>
          <dgm:bulletEnabled val="1"/>
        </dgm:presLayoutVars>
      </dgm:prSet>
      <dgm:spPr/>
    </dgm:pt>
    <dgm:pt modelId="{7A17B6DB-1B2D-4014-B00F-68487F2918C7}" type="pres">
      <dgm:prSet presAssocID="{CB0564B9-1A02-4D8C-833F-ECAC2CE5689C}" presName="sibTrans" presStyleCnt="0"/>
      <dgm:spPr/>
    </dgm:pt>
    <dgm:pt modelId="{8C3772ED-FD8B-4061-8F64-A97A8AAE17C5}" type="pres">
      <dgm:prSet presAssocID="{B170998F-C3C3-4DE9-AC7A-BAD9B4C25E98}" presName="node" presStyleLbl="node1" presStyleIdx="3" presStyleCnt="6">
        <dgm:presLayoutVars>
          <dgm:bulletEnabled val="1"/>
        </dgm:presLayoutVars>
      </dgm:prSet>
      <dgm:spPr/>
    </dgm:pt>
    <dgm:pt modelId="{504236AB-3C15-4592-8FEF-2CBF88CD1E8C}" type="pres">
      <dgm:prSet presAssocID="{3575904A-3FF3-4DC2-990D-196BB4F78065}" presName="sibTrans" presStyleCnt="0"/>
      <dgm:spPr/>
    </dgm:pt>
    <dgm:pt modelId="{DD46D319-D971-4E98-BF41-5011D3382F82}" type="pres">
      <dgm:prSet presAssocID="{727E4FEB-B38D-48CE-AEAC-F52F01EC3604}" presName="node" presStyleLbl="node1" presStyleIdx="4" presStyleCnt="6">
        <dgm:presLayoutVars>
          <dgm:bulletEnabled val="1"/>
        </dgm:presLayoutVars>
      </dgm:prSet>
      <dgm:spPr/>
    </dgm:pt>
    <dgm:pt modelId="{5E9CA5FF-2E4C-42F9-953E-E166C14A02EE}" type="pres">
      <dgm:prSet presAssocID="{0D89F465-D058-4121-A591-5B353927BD57}" presName="sibTrans" presStyleCnt="0"/>
      <dgm:spPr/>
    </dgm:pt>
    <dgm:pt modelId="{85F98F0B-B42E-409A-BC08-E8B19DC7B7F5}" type="pres">
      <dgm:prSet presAssocID="{F6D11678-4212-4ED6-8B07-69247C4F2372}" presName="node" presStyleLbl="node1" presStyleIdx="5" presStyleCnt="6">
        <dgm:presLayoutVars>
          <dgm:bulletEnabled val="1"/>
        </dgm:presLayoutVars>
      </dgm:prSet>
      <dgm:spPr/>
    </dgm:pt>
  </dgm:ptLst>
  <dgm:cxnLst>
    <dgm:cxn modelId="{BE86EF01-A3C6-4029-A0A5-C45628B233DD}" type="presOf" srcId="{727E4FEB-B38D-48CE-AEAC-F52F01EC3604}" destId="{DD46D319-D971-4E98-BF41-5011D3382F82}" srcOrd="0" destOrd="0" presId="urn:microsoft.com/office/officeart/2005/8/layout/default"/>
    <dgm:cxn modelId="{DF549C13-9CEB-4F1C-9B14-17314013F373}" type="presOf" srcId="{F6D11678-4212-4ED6-8B07-69247C4F2372}" destId="{85F98F0B-B42E-409A-BC08-E8B19DC7B7F5}" srcOrd="0" destOrd="0" presId="urn:microsoft.com/office/officeart/2005/8/layout/default"/>
    <dgm:cxn modelId="{4A19D618-169C-4748-8395-FA9F90854F90}" type="presOf" srcId="{E829DB8F-A593-4B6A-9473-52330CA11985}" destId="{4B9078CD-E43D-4279-AEBB-6DEE62EC811D}" srcOrd="0" destOrd="0" presId="urn:microsoft.com/office/officeart/2005/8/layout/default"/>
    <dgm:cxn modelId="{8FF3B226-0744-465E-AE79-1522EC41CF6C}" srcId="{88BC340C-0817-4D11-AEDE-6423A4AA18A9}" destId="{F6D11678-4212-4ED6-8B07-69247C4F2372}" srcOrd="5" destOrd="0" parTransId="{983F318E-02D3-4903-8AE8-9F0B3BFA178A}" sibTransId="{4EF6E5B2-791E-47EC-A945-61C8EAB25D9B}"/>
    <dgm:cxn modelId="{6B70A23D-5E21-4E9F-BF81-05887F44F564}" type="presOf" srcId="{88BC340C-0817-4D11-AEDE-6423A4AA18A9}" destId="{3A764EBE-6507-4D73-A76D-EB16DFF8A6F7}" srcOrd="0" destOrd="0" presId="urn:microsoft.com/office/officeart/2005/8/layout/default"/>
    <dgm:cxn modelId="{EF009455-F5D0-41B8-BD87-523E1C5D4C1B}" type="presOf" srcId="{B170998F-C3C3-4DE9-AC7A-BAD9B4C25E98}" destId="{8C3772ED-FD8B-4061-8F64-A97A8AAE17C5}" srcOrd="0" destOrd="0" presId="urn:microsoft.com/office/officeart/2005/8/layout/default"/>
    <dgm:cxn modelId="{88CC128D-00D1-413E-B1E2-D9D0B94E2C6E}" srcId="{88BC340C-0817-4D11-AEDE-6423A4AA18A9}" destId="{727E4FEB-B38D-48CE-AEAC-F52F01EC3604}" srcOrd="4" destOrd="0" parTransId="{BB130D82-2E60-4DE3-B848-291015EC7893}" sibTransId="{0D89F465-D058-4121-A591-5B353927BD57}"/>
    <dgm:cxn modelId="{C05D9193-6C63-44A1-8153-214EF19E8D02}" srcId="{88BC340C-0817-4D11-AEDE-6423A4AA18A9}" destId="{B170998F-C3C3-4DE9-AC7A-BAD9B4C25E98}" srcOrd="3" destOrd="0" parTransId="{FE8917BB-CDBB-4871-8B9A-8B9F23701F15}" sibTransId="{3575904A-3FF3-4DC2-990D-196BB4F78065}"/>
    <dgm:cxn modelId="{6EBEC396-448D-42F1-91C6-3D065E9577CE}" srcId="{88BC340C-0817-4D11-AEDE-6423A4AA18A9}" destId="{E829DB8F-A593-4B6A-9473-52330CA11985}" srcOrd="0" destOrd="0" parTransId="{2B1ABFA9-A022-4741-B581-12C0C9B09420}" sibTransId="{6BC8708B-3714-4BBE-970A-A03E6CEFE323}"/>
    <dgm:cxn modelId="{91972CAE-CDE9-4B2E-80F5-6D24AF23B0CF}" srcId="{88BC340C-0817-4D11-AEDE-6423A4AA18A9}" destId="{65141FF6-5F1F-4BB5-8010-79AC99CE9D4D}" srcOrd="2" destOrd="0" parTransId="{F5181872-ABB4-471C-8DC6-2489F0C7A302}" sibTransId="{CB0564B9-1A02-4D8C-833F-ECAC2CE5689C}"/>
    <dgm:cxn modelId="{6DCA47F3-6B1D-41D6-9B35-D7983F2C4758}" type="presOf" srcId="{65141FF6-5F1F-4BB5-8010-79AC99CE9D4D}" destId="{F53C8EA3-C85C-403F-8F1B-43037E51F834}" srcOrd="0" destOrd="0" presId="urn:microsoft.com/office/officeart/2005/8/layout/default"/>
    <dgm:cxn modelId="{612154F7-297F-4549-8CED-59D1C5BED607}" type="presOf" srcId="{9557D27A-68FD-4FF4-9FF0-225C5752F057}" destId="{591F8464-806D-46BD-ADE2-C8FD1D038C09}" srcOrd="0" destOrd="0" presId="urn:microsoft.com/office/officeart/2005/8/layout/default"/>
    <dgm:cxn modelId="{AD227EFF-D23B-41CE-A094-9183261C34DF}" srcId="{88BC340C-0817-4D11-AEDE-6423A4AA18A9}" destId="{9557D27A-68FD-4FF4-9FF0-225C5752F057}" srcOrd="1" destOrd="0" parTransId="{77AB04BB-50B4-44F0-A395-7DD5253B5873}" sibTransId="{09EDF4DE-280C-4B28-8F1B-FD1A9518FBB8}"/>
    <dgm:cxn modelId="{8F8C0B76-6BB3-4401-A853-C1E593B1A31D}" type="presParOf" srcId="{3A764EBE-6507-4D73-A76D-EB16DFF8A6F7}" destId="{4B9078CD-E43D-4279-AEBB-6DEE62EC811D}" srcOrd="0" destOrd="0" presId="urn:microsoft.com/office/officeart/2005/8/layout/default"/>
    <dgm:cxn modelId="{8E22113C-29A0-4F41-9E90-48925793369A}" type="presParOf" srcId="{3A764EBE-6507-4D73-A76D-EB16DFF8A6F7}" destId="{24ECD3C4-A75B-4A7A-B137-264E250D4D8D}" srcOrd="1" destOrd="0" presId="urn:microsoft.com/office/officeart/2005/8/layout/default"/>
    <dgm:cxn modelId="{77BFA7CC-2C74-4CFD-89D3-E75CD32204CE}" type="presParOf" srcId="{3A764EBE-6507-4D73-A76D-EB16DFF8A6F7}" destId="{591F8464-806D-46BD-ADE2-C8FD1D038C09}" srcOrd="2" destOrd="0" presId="urn:microsoft.com/office/officeart/2005/8/layout/default"/>
    <dgm:cxn modelId="{89758C1C-6D53-4030-A65C-6BC14ED32B0A}" type="presParOf" srcId="{3A764EBE-6507-4D73-A76D-EB16DFF8A6F7}" destId="{08DC60DA-166D-45CD-840F-9D8FC981C2DD}" srcOrd="3" destOrd="0" presId="urn:microsoft.com/office/officeart/2005/8/layout/default"/>
    <dgm:cxn modelId="{240D9AFD-EF8F-4E40-9E0F-0298149287CE}" type="presParOf" srcId="{3A764EBE-6507-4D73-A76D-EB16DFF8A6F7}" destId="{F53C8EA3-C85C-403F-8F1B-43037E51F834}" srcOrd="4" destOrd="0" presId="urn:microsoft.com/office/officeart/2005/8/layout/default"/>
    <dgm:cxn modelId="{2328D89B-0D39-48E4-B708-929FC0C85F20}" type="presParOf" srcId="{3A764EBE-6507-4D73-A76D-EB16DFF8A6F7}" destId="{7A17B6DB-1B2D-4014-B00F-68487F2918C7}" srcOrd="5" destOrd="0" presId="urn:microsoft.com/office/officeart/2005/8/layout/default"/>
    <dgm:cxn modelId="{03132C58-BFAF-48E7-BC3D-991673B63071}" type="presParOf" srcId="{3A764EBE-6507-4D73-A76D-EB16DFF8A6F7}" destId="{8C3772ED-FD8B-4061-8F64-A97A8AAE17C5}" srcOrd="6" destOrd="0" presId="urn:microsoft.com/office/officeart/2005/8/layout/default"/>
    <dgm:cxn modelId="{73D3A287-0046-4AF4-A0A4-3A8482F9EDE2}" type="presParOf" srcId="{3A764EBE-6507-4D73-A76D-EB16DFF8A6F7}" destId="{504236AB-3C15-4592-8FEF-2CBF88CD1E8C}" srcOrd="7" destOrd="0" presId="urn:microsoft.com/office/officeart/2005/8/layout/default"/>
    <dgm:cxn modelId="{1D5382C2-FFE2-4C69-B508-68780A3C7E6C}" type="presParOf" srcId="{3A764EBE-6507-4D73-A76D-EB16DFF8A6F7}" destId="{DD46D319-D971-4E98-BF41-5011D3382F82}" srcOrd="8" destOrd="0" presId="urn:microsoft.com/office/officeart/2005/8/layout/default"/>
    <dgm:cxn modelId="{C2910E5C-A65A-4E09-B4DC-0ACC1277ABB3}" type="presParOf" srcId="{3A764EBE-6507-4D73-A76D-EB16DFF8A6F7}" destId="{5E9CA5FF-2E4C-42F9-953E-E166C14A02EE}" srcOrd="9" destOrd="0" presId="urn:microsoft.com/office/officeart/2005/8/layout/default"/>
    <dgm:cxn modelId="{8A214D06-6913-4D4E-A5D1-DE9B88640266}" type="presParOf" srcId="{3A764EBE-6507-4D73-A76D-EB16DFF8A6F7}" destId="{85F98F0B-B42E-409A-BC08-E8B19DC7B7F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8E2EB2-884C-4542-BC10-2767B9D6E569}" type="doc">
      <dgm:prSet loTypeId="urn:microsoft.com/office/officeart/2005/8/layout/bProcess2" loCatId="process" qsTypeId="urn:microsoft.com/office/officeart/2005/8/quickstyle/simple1" qsCatId="simple" csTypeId="urn:microsoft.com/office/officeart/2005/8/colors/colorful3" csCatId="colorful" phldr="1"/>
      <dgm:spPr/>
    </dgm:pt>
    <dgm:pt modelId="{92A0193C-8AEF-49B6-A029-3701832C2B25}">
      <dgm:prSet phldrT="[Text]"/>
      <dgm:spPr/>
      <dgm:t>
        <a:bodyPr/>
        <a:lstStyle/>
        <a:p>
          <a:r>
            <a:rPr lang="en-GB" dirty="0"/>
            <a:t>Write down results on paper</a:t>
          </a:r>
        </a:p>
      </dgm:t>
    </dgm:pt>
    <dgm:pt modelId="{4C531D17-A8B4-473F-80F6-4274284154BD}" type="parTrans" cxnId="{19EB38CD-3E81-4D4B-9205-940AC6F3C6CD}">
      <dgm:prSet/>
      <dgm:spPr/>
      <dgm:t>
        <a:bodyPr/>
        <a:lstStyle/>
        <a:p>
          <a:endParaRPr lang="en-GB"/>
        </a:p>
      </dgm:t>
    </dgm:pt>
    <dgm:pt modelId="{37EFE33E-212F-41FA-A45F-13185FE9B4F5}" type="sibTrans" cxnId="{19EB38CD-3E81-4D4B-9205-940AC6F3C6CD}">
      <dgm:prSet/>
      <dgm:spPr/>
      <dgm:t>
        <a:bodyPr/>
        <a:lstStyle/>
        <a:p>
          <a:endParaRPr lang="en-GB"/>
        </a:p>
      </dgm:t>
    </dgm:pt>
    <dgm:pt modelId="{5F35F8E8-2A87-4730-94EA-16CFB0B45E57}">
      <dgm:prSet phldrT="[Text]"/>
      <dgm:spPr/>
      <dgm:t>
        <a:bodyPr/>
        <a:lstStyle/>
        <a:p>
          <a:r>
            <a:rPr lang="en-GB" dirty="0"/>
            <a:t>Manually type into Excel</a:t>
          </a:r>
        </a:p>
      </dgm:t>
    </dgm:pt>
    <dgm:pt modelId="{4666A7B9-FA19-4A64-9494-54DD84DD75B4}" type="parTrans" cxnId="{A65A205B-0D23-4177-83B9-6D169A42E61B}">
      <dgm:prSet/>
      <dgm:spPr/>
      <dgm:t>
        <a:bodyPr/>
        <a:lstStyle/>
        <a:p>
          <a:endParaRPr lang="en-GB"/>
        </a:p>
      </dgm:t>
    </dgm:pt>
    <dgm:pt modelId="{470AEB42-6A48-44BD-ADB7-D38CF26E38B3}" type="sibTrans" cxnId="{A65A205B-0D23-4177-83B9-6D169A42E61B}">
      <dgm:prSet/>
      <dgm:spPr/>
      <dgm:t>
        <a:bodyPr/>
        <a:lstStyle/>
        <a:p>
          <a:endParaRPr lang="en-GB"/>
        </a:p>
      </dgm:t>
    </dgm:pt>
    <dgm:pt modelId="{1D2B2841-701C-4B3B-A17D-CF9C665A468D}">
      <dgm:prSet phldrT="[Text]"/>
      <dgm:spPr/>
      <dgm:t>
        <a:bodyPr/>
        <a:lstStyle/>
        <a:p>
          <a:r>
            <a:rPr lang="en-GB" dirty="0"/>
            <a:t>Copy/paste into Word</a:t>
          </a:r>
        </a:p>
      </dgm:t>
    </dgm:pt>
    <dgm:pt modelId="{F22740DB-8CCE-4ED0-A95A-8A74E97701B4}" type="parTrans" cxnId="{458E8124-6C06-445B-AA73-9B19C6FD1BAB}">
      <dgm:prSet/>
      <dgm:spPr/>
      <dgm:t>
        <a:bodyPr/>
        <a:lstStyle/>
        <a:p>
          <a:endParaRPr lang="en-GB"/>
        </a:p>
      </dgm:t>
    </dgm:pt>
    <dgm:pt modelId="{66E68798-B6FE-4A95-AA4B-6E2BFDC41BE2}" type="sibTrans" cxnId="{458E8124-6C06-445B-AA73-9B19C6FD1BAB}">
      <dgm:prSet/>
      <dgm:spPr/>
      <dgm:t>
        <a:bodyPr/>
        <a:lstStyle/>
        <a:p>
          <a:endParaRPr lang="en-GB"/>
        </a:p>
      </dgm:t>
    </dgm:pt>
    <dgm:pt modelId="{6D90202A-BDA4-4E1B-A6AE-4C5FB5DE720D}">
      <dgm:prSet phldrT="[Text]"/>
      <dgm:spPr/>
      <dgm:t>
        <a:bodyPr/>
        <a:lstStyle/>
        <a:p>
          <a:r>
            <a:rPr lang="en-GB" dirty="0"/>
            <a:t>Manually transcribe into CRM</a:t>
          </a:r>
        </a:p>
      </dgm:t>
    </dgm:pt>
    <dgm:pt modelId="{00FCB3F4-8D26-4B1D-813F-468FAD4ABBB6}" type="parTrans" cxnId="{492B5B1D-7269-4370-A534-00FC007C9194}">
      <dgm:prSet/>
      <dgm:spPr/>
      <dgm:t>
        <a:bodyPr/>
        <a:lstStyle/>
        <a:p>
          <a:endParaRPr lang="en-GB"/>
        </a:p>
      </dgm:t>
    </dgm:pt>
    <dgm:pt modelId="{EBDC47C6-016F-4FEC-9177-FE3E9B02962A}" type="sibTrans" cxnId="{492B5B1D-7269-4370-A534-00FC007C9194}">
      <dgm:prSet/>
      <dgm:spPr/>
      <dgm:t>
        <a:bodyPr/>
        <a:lstStyle/>
        <a:p>
          <a:endParaRPr lang="en-GB"/>
        </a:p>
      </dgm:t>
    </dgm:pt>
    <dgm:pt modelId="{3A243CED-CC61-41B0-9C10-B19E49E31CD0}">
      <dgm:prSet phldrT="[Text]"/>
      <dgm:spPr/>
      <dgm:t>
        <a:bodyPr/>
        <a:lstStyle/>
        <a:p>
          <a:r>
            <a:rPr lang="en-GB" dirty="0"/>
            <a:t>Download as CSV</a:t>
          </a:r>
        </a:p>
      </dgm:t>
    </dgm:pt>
    <dgm:pt modelId="{AB497868-A6EC-4F68-BF7C-4CEC5CBF4633}" type="parTrans" cxnId="{0DA53B99-C600-4939-96A3-A5DEF6502856}">
      <dgm:prSet/>
      <dgm:spPr/>
      <dgm:t>
        <a:bodyPr/>
        <a:lstStyle/>
        <a:p>
          <a:endParaRPr lang="en-GB"/>
        </a:p>
      </dgm:t>
    </dgm:pt>
    <dgm:pt modelId="{FC6297EF-E4A6-4B68-A03E-8A1C7496DDF5}" type="sibTrans" cxnId="{0DA53B99-C600-4939-96A3-A5DEF6502856}">
      <dgm:prSet/>
      <dgm:spPr/>
      <dgm:t>
        <a:bodyPr/>
        <a:lstStyle/>
        <a:p>
          <a:endParaRPr lang="en-GB"/>
        </a:p>
      </dgm:t>
    </dgm:pt>
    <dgm:pt modelId="{DE32D8EA-9223-447A-8673-613A2C11C748}">
      <dgm:prSet phldrT="[Text]"/>
      <dgm:spPr/>
      <dgm:t>
        <a:bodyPr/>
        <a:lstStyle/>
        <a:p>
          <a:r>
            <a:rPr lang="en-GB" dirty="0"/>
            <a:t>Copy into excel</a:t>
          </a:r>
        </a:p>
      </dgm:t>
    </dgm:pt>
    <dgm:pt modelId="{9789F5AC-6299-4C9E-885B-926E92B28FED}" type="parTrans" cxnId="{9AAA2480-C39B-412A-8E0D-B4AB9DF9EBDD}">
      <dgm:prSet/>
      <dgm:spPr/>
      <dgm:t>
        <a:bodyPr/>
        <a:lstStyle/>
        <a:p>
          <a:endParaRPr lang="en-GB"/>
        </a:p>
      </dgm:t>
    </dgm:pt>
    <dgm:pt modelId="{35A319B4-9871-4492-A6B7-F5EDB67F5D06}" type="sibTrans" cxnId="{9AAA2480-C39B-412A-8E0D-B4AB9DF9EBDD}">
      <dgm:prSet/>
      <dgm:spPr/>
      <dgm:t>
        <a:bodyPr/>
        <a:lstStyle/>
        <a:p>
          <a:endParaRPr lang="en-GB"/>
        </a:p>
      </dgm:t>
    </dgm:pt>
    <dgm:pt modelId="{9D177705-AA35-4071-8BEB-ED2AB45E570B}">
      <dgm:prSet phldrT="[Text]"/>
      <dgm:spPr/>
      <dgm:t>
        <a:bodyPr/>
        <a:lstStyle/>
        <a:p>
          <a:r>
            <a:rPr lang="en-GB" dirty="0"/>
            <a:t>Create graph</a:t>
          </a:r>
        </a:p>
      </dgm:t>
    </dgm:pt>
    <dgm:pt modelId="{22806EDE-FDC0-4086-8A83-41AF52182216}" type="parTrans" cxnId="{436B545F-EF7B-4D67-86FE-104F324889FC}">
      <dgm:prSet/>
      <dgm:spPr/>
      <dgm:t>
        <a:bodyPr/>
        <a:lstStyle/>
        <a:p>
          <a:endParaRPr lang="en-GB"/>
        </a:p>
      </dgm:t>
    </dgm:pt>
    <dgm:pt modelId="{1720164A-D55D-4002-95B2-5DC995EFF835}" type="sibTrans" cxnId="{436B545F-EF7B-4D67-86FE-104F324889FC}">
      <dgm:prSet/>
      <dgm:spPr/>
      <dgm:t>
        <a:bodyPr/>
        <a:lstStyle/>
        <a:p>
          <a:endParaRPr lang="en-GB"/>
        </a:p>
      </dgm:t>
    </dgm:pt>
    <dgm:pt modelId="{F3137267-C9B4-44C4-920F-E0B6BD1B70F1}">
      <dgm:prSet phldrT="[Text]"/>
      <dgm:spPr/>
      <dgm:t>
        <a:bodyPr/>
        <a:lstStyle/>
        <a:p>
          <a:r>
            <a:rPr lang="en-GB" dirty="0"/>
            <a:t>Copy/paste graph into </a:t>
          </a:r>
          <a:r>
            <a:rPr lang="en-GB" dirty="0" err="1"/>
            <a:t>Powerpoint</a:t>
          </a:r>
          <a:r>
            <a:rPr lang="en-GB" dirty="0"/>
            <a:t> for the boss</a:t>
          </a:r>
        </a:p>
      </dgm:t>
    </dgm:pt>
    <dgm:pt modelId="{96ED807C-1C0A-4ECB-AD04-1EC669D5423F}" type="parTrans" cxnId="{DF407163-9CBF-4CEA-A658-A38F68C93542}">
      <dgm:prSet/>
      <dgm:spPr/>
      <dgm:t>
        <a:bodyPr/>
        <a:lstStyle/>
        <a:p>
          <a:endParaRPr lang="en-GB"/>
        </a:p>
      </dgm:t>
    </dgm:pt>
    <dgm:pt modelId="{0859CCA0-EABD-4A55-BA90-C1B37FF1B478}" type="sibTrans" cxnId="{DF407163-9CBF-4CEA-A658-A38F68C93542}">
      <dgm:prSet/>
      <dgm:spPr/>
      <dgm:t>
        <a:bodyPr/>
        <a:lstStyle/>
        <a:p>
          <a:endParaRPr lang="en-GB"/>
        </a:p>
      </dgm:t>
    </dgm:pt>
    <dgm:pt modelId="{E8B65601-E76D-45AB-B3B5-E5C310321AD0}" type="pres">
      <dgm:prSet presAssocID="{668E2EB2-884C-4542-BC10-2767B9D6E569}" presName="diagram" presStyleCnt="0">
        <dgm:presLayoutVars>
          <dgm:dir/>
          <dgm:resizeHandles/>
        </dgm:presLayoutVars>
      </dgm:prSet>
      <dgm:spPr/>
    </dgm:pt>
    <dgm:pt modelId="{A1C9BFF8-4AED-4E03-BDD7-4B06DEDF4060}" type="pres">
      <dgm:prSet presAssocID="{92A0193C-8AEF-49B6-A029-3701832C2B25}" presName="firstNode" presStyleLbl="node1" presStyleIdx="0" presStyleCnt="8">
        <dgm:presLayoutVars>
          <dgm:bulletEnabled val="1"/>
        </dgm:presLayoutVars>
      </dgm:prSet>
      <dgm:spPr/>
    </dgm:pt>
    <dgm:pt modelId="{099D5075-B524-439D-A2B7-17068BA124B7}" type="pres">
      <dgm:prSet presAssocID="{37EFE33E-212F-41FA-A45F-13185FE9B4F5}" presName="sibTrans" presStyleLbl="sibTrans2D1" presStyleIdx="0" presStyleCnt="7"/>
      <dgm:spPr/>
    </dgm:pt>
    <dgm:pt modelId="{4CDEC981-9081-4C2E-8EA2-F2DE4C750A18}" type="pres">
      <dgm:prSet presAssocID="{5F35F8E8-2A87-4730-94EA-16CFB0B45E57}" presName="middleNode" presStyleCnt="0"/>
      <dgm:spPr/>
    </dgm:pt>
    <dgm:pt modelId="{FF929A4F-5542-4C26-A526-723B8A29F251}" type="pres">
      <dgm:prSet presAssocID="{5F35F8E8-2A87-4730-94EA-16CFB0B45E57}" presName="padding" presStyleLbl="node1" presStyleIdx="0" presStyleCnt="8"/>
      <dgm:spPr/>
    </dgm:pt>
    <dgm:pt modelId="{EF27CE0F-D3DB-4373-9490-4BE5F40EE6F6}" type="pres">
      <dgm:prSet presAssocID="{5F35F8E8-2A87-4730-94EA-16CFB0B45E57}" presName="shape" presStyleLbl="node1" presStyleIdx="1" presStyleCnt="8">
        <dgm:presLayoutVars>
          <dgm:bulletEnabled val="1"/>
        </dgm:presLayoutVars>
      </dgm:prSet>
      <dgm:spPr/>
    </dgm:pt>
    <dgm:pt modelId="{F75FAC50-3FD2-4D74-AAFA-660E42BD1FDB}" type="pres">
      <dgm:prSet presAssocID="{470AEB42-6A48-44BD-ADB7-D38CF26E38B3}" presName="sibTrans" presStyleLbl="sibTrans2D1" presStyleIdx="1" presStyleCnt="7"/>
      <dgm:spPr/>
    </dgm:pt>
    <dgm:pt modelId="{AAFCFB7F-F5BD-420A-9A14-193183BF9C1C}" type="pres">
      <dgm:prSet presAssocID="{1D2B2841-701C-4B3B-A17D-CF9C665A468D}" presName="middleNode" presStyleCnt="0"/>
      <dgm:spPr/>
    </dgm:pt>
    <dgm:pt modelId="{8A1549EC-6480-44B0-921D-2F3F14030D93}" type="pres">
      <dgm:prSet presAssocID="{1D2B2841-701C-4B3B-A17D-CF9C665A468D}" presName="padding" presStyleLbl="node1" presStyleIdx="1" presStyleCnt="8"/>
      <dgm:spPr/>
    </dgm:pt>
    <dgm:pt modelId="{23026413-9493-4181-86FE-BDA4165F6FD4}" type="pres">
      <dgm:prSet presAssocID="{1D2B2841-701C-4B3B-A17D-CF9C665A468D}" presName="shape" presStyleLbl="node1" presStyleIdx="2" presStyleCnt="8">
        <dgm:presLayoutVars>
          <dgm:bulletEnabled val="1"/>
        </dgm:presLayoutVars>
      </dgm:prSet>
      <dgm:spPr/>
    </dgm:pt>
    <dgm:pt modelId="{EC41BD27-1CFA-4CB3-9085-A4E92B45A9F7}" type="pres">
      <dgm:prSet presAssocID="{66E68798-B6FE-4A95-AA4B-6E2BFDC41BE2}" presName="sibTrans" presStyleLbl="sibTrans2D1" presStyleIdx="2" presStyleCnt="7"/>
      <dgm:spPr/>
    </dgm:pt>
    <dgm:pt modelId="{861B642F-59CD-461B-AD43-F5587FF124CF}" type="pres">
      <dgm:prSet presAssocID="{6D90202A-BDA4-4E1B-A6AE-4C5FB5DE720D}" presName="middleNode" presStyleCnt="0"/>
      <dgm:spPr/>
    </dgm:pt>
    <dgm:pt modelId="{2AD09167-727F-4B4A-8C96-9D0724496E53}" type="pres">
      <dgm:prSet presAssocID="{6D90202A-BDA4-4E1B-A6AE-4C5FB5DE720D}" presName="padding" presStyleLbl="node1" presStyleIdx="2" presStyleCnt="8"/>
      <dgm:spPr/>
    </dgm:pt>
    <dgm:pt modelId="{F9A6EE76-60A6-4279-ADBB-1CF2E54912F8}" type="pres">
      <dgm:prSet presAssocID="{6D90202A-BDA4-4E1B-A6AE-4C5FB5DE720D}" presName="shape" presStyleLbl="node1" presStyleIdx="3" presStyleCnt="8">
        <dgm:presLayoutVars>
          <dgm:bulletEnabled val="1"/>
        </dgm:presLayoutVars>
      </dgm:prSet>
      <dgm:spPr/>
    </dgm:pt>
    <dgm:pt modelId="{07072F58-9A6C-4E34-92D5-023831C0C3F3}" type="pres">
      <dgm:prSet presAssocID="{EBDC47C6-016F-4FEC-9177-FE3E9B02962A}" presName="sibTrans" presStyleLbl="sibTrans2D1" presStyleIdx="3" presStyleCnt="7"/>
      <dgm:spPr/>
    </dgm:pt>
    <dgm:pt modelId="{AAB61734-F0D4-4390-AE7A-4194A736C399}" type="pres">
      <dgm:prSet presAssocID="{3A243CED-CC61-41B0-9C10-B19E49E31CD0}" presName="middleNode" presStyleCnt="0"/>
      <dgm:spPr/>
    </dgm:pt>
    <dgm:pt modelId="{25DB3E3F-C2DC-48C5-8F27-19902314180E}" type="pres">
      <dgm:prSet presAssocID="{3A243CED-CC61-41B0-9C10-B19E49E31CD0}" presName="padding" presStyleLbl="node1" presStyleIdx="3" presStyleCnt="8"/>
      <dgm:spPr/>
    </dgm:pt>
    <dgm:pt modelId="{3A084815-E8EF-4B92-8652-5F80E2A2FF82}" type="pres">
      <dgm:prSet presAssocID="{3A243CED-CC61-41B0-9C10-B19E49E31CD0}" presName="shape" presStyleLbl="node1" presStyleIdx="4" presStyleCnt="8">
        <dgm:presLayoutVars>
          <dgm:bulletEnabled val="1"/>
        </dgm:presLayoutVars>
      </dgm:prSet>
      <dgm:spPr/>
    </dgm:pt>
    <dgm:pt modelId="{8F84C798-328C-4590-AE30-562D91B91AD6}" type="pres">
      <dgm:prSet presAssocID="{FC6297EF-E4A6-4B68-A03E-8A1C7496DDF5}" presName="sibTrans" presStyleLbl="sibTrans2D1" presStyleIdx="4" presStyleCnt="7"/>
      <dgm:spPr/>
    </dgm:pt>
    <dgm:pt modelId="{F3BCB950-519B-490E-A3EF-D6810A604921}" type="pres">
      <dgm:prSet presAssocID="{DE32D8EA-9223-447A-8673-613A2C11C748}" presName="middleNode" presStyleCnt="0"/>
      <dgm:spPr/>
    </dgm:pt>
    <dgm:pt modelId="{AAAA654F-4587-468B-8922-AB99D2A012CF}" type="pres">
      <dgm:prSet presAssocID="{DE32D8EA-9223-447A-8673-613A2C11C748}" presName="padding" presStyleLbl="node1" presStyleIdx="4" presStyleCnt="8"/>
      <dgm:spPr/>
    </dgm:pt>
    <dgm:pt modelId="{0BB69606-DB0B-451A-9E25-ABEB10BE3D2F}" type="pres">
      <dgm:prSet presAssocID="{DE32D8EA-9223-447A-8673-613A2C11C748}" presName="shape" presStyleLbl="node1" presStyleIdx="5" presStyleCnt="8">
        <dgm:presLayoutVars>
          <dgm:bulletEnabled val="1"/>
        </dgm:presLayoutVars>
      </dgm:prSet>
      <dgm:spPr/>
    </dgm:pt>
    <dgm:pt modelId="{0BE9E81E-2ED1-421A-96D9-1D9B4282F2C8}" type="pres">
      <dgm:prSet presAssocID="{35A319B4-9871-4492-A6B7-F5EDB67F5D06}" presName="sibTrans" presStyleLbl="sibTrans2D1" presStyleIdx="5" presStyleCnt="7"/>
      <dgm:spPr/>
    </dgm:pt>
    <dgm:pt modelId="{43CE1C07-ACE9-4505-9D89-E079FA6EEC53}" type="pres">
      <dgm:prSet presAssocID="{9D177705-AA35-4071-8BEB-ED2AB45E570B}" presName="middleNode" presStyleCnt="0"/>
      <dgm:spPr/>
    </dgm:pt>
    <dgm:pt modelId="{86878546-84FF-4883-B9F0-383C45392DD0}" type="pres">
      <dgm:prSet presAssocID="{9D177705-AA35-4071-8BEB-ED2AB45E570B}" presName="padding" presStyleLbl="node1" presStyleIdx="5" presStyleCnt="8"/>
      <dgm:spPr/>
    </dgm:pt>
    <dgm:pt modelId="{B8F8DE6F-21A4-4758-9612-44B752FB26FC}" type="pres">
      <dgm:prSet presAssocID="{9D177705-AA35-4071-8BEB-ED2AB45E570B}" presName="shape" presStyleLbl="node1" presStyleIdx="6" presStyleCnt="8">
        <dgm:presLayoutVars>
          <dgm:bulletEnabled val="1"/>
        </dgm:presLayoutVars>
      </dgm:prSet>
      <dgm:spPr/>
    </dgm:pt>
    <dgm:pt modelId="{A9C4D071-A3D7-4B09-A725-A658A8187E77}" type="pres">
      <dgm:prSet presAssocID="{1720164A-D55D-4002-95B2-5DC995EFF835}" presName="sibTrans" presStyleLbl="sibTrans2D1" presStyleIdx="6" presStyleCnt="7"/>
      <dgm:spPr/>
    </dgm:pt>
    <dgm:pt modelId="{D91B5C55-5877-4C47-8B32-FBBB71D107C0}" type="pres">
      <dgm:prSet presAssocID="{F3137267-C9B4-44C4-920F-E0B6BD1B70F1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7557620D-6789-4334-9614-DBED333183EE}" type="presOf" srcId="{470AEB42-6A48-44BD-ADB7-D38CF26E38B3}" destId="{F75FAC50-3FD2-4D74-AAFA-660E42BD1FDB}" srcOrd="0" destOrd="0" presId="urn:microsoft.com/office/officeart/2005/8/layout/bProcess2"/>
    <dgm:cxn modelId="{7035F013-F002-44BC-8F6C-3AB445A7EF54}" type="presOf" srcId="{EBDC47C6-016F-4FEC-9177-FE3E9B02962A}" destId="{07072F58-9A6C-4E34-92D5-023831C0C3F3}" srcOrd="0" destOrd="0" presId="urn:microsoft.com/office/officeart/2005/8/layout/bProcess2"/>
    <dgm:cxn modelId="{FC21C415-8F6C-4D13-BC84-CCD534629ECE}" type="presOf" srcId="{35A319B4-9871-4492-A6B7-F5EDB67F5D06}" destId="{0BE9E81E-2ED1-421A-96D9-1D9B4282F2C8}" srcOrd="0" destOrd="0" presId="urn:microsoft.com/office/officeart/2005/8/layout/bProcess2"/>
    <dgm:cxn modelId="{492B5B1D-7269-4370-A534-00FC007C9194}" srcId="{668E2EB2-884C-4542-BC10-2767B9D6E569}" destId="{6D90202A-BDA4-4E1B-A6AE-4C5FB5DE720D}" srcOrd="3" destOrd="0" parTransId="{00FCB3F4-8D26-4B1D-813F-468FAD4ABBB6}" sibTransId="{EBDC47C6-016F-4FEC-9177-FE3E9B02962A}"/>
    <dgm:cxn modelId="{458E8124-6C06-445B-AA73-9B19C6FD1BAB}" srcId="{668E2EB2-884C-4542-BC10-2767B9D6E569}" destId="{1D2B2841-701C-4B3B-A17D-CF9C665A468D}" srcOrd="2" destOrd="0" parTransId="{F22740DB-8CCE-4ED0-A95A-8A74E97701B4}" sibTransId="{66E68798-B6FE-4A95-AA4B-6E2BFDC41BE2}"/>
    <dgm:cxn modelId="{7159CA3F-3DD9-402F-B472-DCD9E7315C6A}" type="presOf" srcId="{37EFE33E-212F-41FA-A45F-13185FE9B4F5}" destId="{099D5075-B524-439D-A2B7-17068BA124B7}" srcOrd="0" destOrd="0" presId="urn:microsoft.com/office/officeart/2005/8/layout/bProcess2"/>
    <dgm:cxn modelId="{A65A205B-0D23-4177-83B9-6D169A42E61B}" srcId="{668E2EB2-884C-4542-BC10-2767B9D6E569}" destId="{5F35F8E8-2A87-4730-94EA-16CFB0B45E57}" srcOrd="1" destOrd="0" parTransId="{4666A7B9-FA19-4A64-9494-54DD84DD75B4}" sibTransId="{470AEB42-6A48-44BD-ADB7-D38CF26E38B3}"/>
    <dgm:cxn modelId="{436B545F-EF7B-4D67-86FE-104F324889FC}" srcId="{668E2EB2-884C-4542-BC10-2767B9D6E569}" destId="{9D177705-AA35-4071-8BEB-ED2AB45E570B}" srcOrd="6" destOrd="0" parTransId="{22806EDE-FDC0-4086-8A83-41AF52182216}" sibTransId="{1720164A-D55D-4002-95B2-5DC995EFF835}"/>
    <dgm:cxn modelId="{C52EFA42-720B-4248-8B23-2750388D0DA9}" type="presOf" srcId="{1720164A-D55D-4002-95B2-5DC995EFF835}" destId="{A9C4D071-A3D7-4B09-A725-A658A8187E77}" srcOrd="0" destOrd="0" presId="urn:microsoft.com/office/officeart/2005/8/layout/bProcess2"/>
    <dgm:cxn modelId="{DF407163-9CBF-4CEA-A658-A38F68C93542}" srcId="{668E2EB2-884C-4542-BC10-2767B9D6E569}" destId="{F3137267-C9B4-44C4-920F-E0B6BD1B70F1}" srcOrd="7" destOrd="0" parTransId="{96ED807C-1C0A-4ECB-AD04-1EC669D5423F}" sibTransId="{0859CCA0-EABD-4A55-BA90-C1B37FF1B478}"/>
    <dgm:cxn modelId="{AE0CE56C-13C0-47E5-BD3B-7E6BD5028FED}" type="presOf" srcId="{5F35F8E8-2A87-4730-94EA-16CFB0B45E57}" destId="{EF27CE0F-D3DB-4373-9490-4BE5F40EE6F6}" srcOrd="0" destOrd="0" presId="urn:microsoft.com/office/officeart/2005/8/layout/bProcess2"/>
    <dgm:cxn modelId="{87942650-A635-4B33-A712-E2D3FA2741AD}" type="presOf" srcId="{DE32D8EA-9223-447A-8673-613A2C11C748}" destId="{0BB69606-DB0B-451A-9E25-ABEB10BE3D2F}" srcOrd="0" destOrd="0" presId="urn:microsoft.com/office/officeart/2005/8/layout/bProcess2"/>
    <dgm:cxn modelId="{18B22952-B30F-460F-BA5F-6CED96C805F8}" type="presOf" srcId="{66E68798-B6FE-4A95-AA4B-6E2BFDC41BE2}" destId="{EC41BD27-1CFA-4CB3-9085-A4E92B45A9F7}" srcOrd="0" destOrd="0" presId="urn:microsoft.com/office/officeart/2005/8/layout/bProcess2"/>
    <dgm:cxn modelId="{C216D756-F360-40BA-816B-14D730E21965}" type="presOf" srcId="{668E2EB2-884C-4542-BC10-2767B9D6E569}" destId="{E8B65601-E76D-45AB-B3B5-E5C310321AD0}" srcOrd="0" destOrd="0" presId="urn:microsoft.com/office/officeart/2005/8/layout/bProcess2"/>
    <dgm:cxn modelId="{9AAA2480-C39B-412A-8E0D-B4AB9DF9EBDD}" srcId="{668E2EB2-884C-4542-BC10-2767B9D6E569}" destId="{DE32D8EA-9223-447A-8673-613A2C11C748}" srcOrd="5" destOrd="0" parTransId="{9789F5AC-6299-4C9E-885B-926E92B28FED}" sibTransId="{35A319B4-9871-4492-A6B7-F5EDB67F5D06}"/>
    <dgm:cxn modelId="{3F0AAE80-E262-4149-AFA4-291F17069C15}" type="presOf" srcId="{FC6297EF-E4A6-4B68-A03E-8A1C7496DDF5}" destId="{8F84C798-328C-4590-AE30-562D91B91AD6}" srcOrd="0" destOrd="0" presId="urn:microsoft.com/office/officeart/2005/8/layout/bProcess2"/>
    <dgm:cxn modelId="{64AA2A81-BBBB-4E7F-9D17-B61C4E43FE6A}" type="presOf" srcId="{3A243CED-CC61-41B0-9C10-B19E49E31CD0}" destId="{3A084815-E8EF-4B92-8652-5F80E2A2FF82}" srcOrd="0" destOrd="0" presId="urn:microsoft.com/office/officeart/2005/8/layout/bProcess2"/>
    <dgm:cxn modelId="{E0531C88-C69D-4AA7-8FFB-176BBCAF2CA3}" type="presOf" srcId="{6D90202A-BDA4-4E1B-A6AE-4C5FB5DE720D}" destId="{F9A6EE76-60A6-4279-ADBB-1CF2E54912F8}" srcOrd="0" destOrd="0" presId="urn:microsoft.com/office/officeart/2005/8/layout/bProcess2"/>
    <dgm:cxn modelId="{4F729E90-6144-4E10-BAC7-7B45C88474A2}" type="presOf" srcId="{9D177705-AA35-4071-8BEB-ED2AB45E570B}" destId="{B8F8DE6F-21A4-4758-9612-44B752FB26FC}" srcOrd="0" destOrd="0" presId="urn:microsoft.com/office/officeart/2005/8/layout/bProcess2"/>
    <dgm:cxn modelId="{0DA53B99-C600-4939-96A3-A5DEF6502856}" srcId="{668E2EB2-884C-4542-BC10-2767B9D6E569}" destId="{3A243CED-CC61-41B0-9C10-B19E49E31CD0}" srcOrd="4" destOrd="0" parTransId="{AB497868-A6EC-4F68-BF7C-4CEC5CBF4633}" sibTransId="{FC6297EF-E4A6-4B68-A03E-8A1C7496DDF5}"/>
    <dgm:cxn modelId="{5E7EB69B-11D6-40FD-87EF-34E2E0DA1B96}" type="presOf" srcId="{F3137267-C9B4-44C4-920F-E0B6BD1B70F1}" destId="{D91B5C55-5877-4C47-8B32-FBBB71D107C0}" srcOrd="0" destOrd="0" presId="urn:microsoft.com/office/officeart/2005/8/layout/bProcess2"/>
    <dgm:cxn modelId="{6C42489F-8728-4D4A-89F7-5568EA1273EC}" type="presOf" srcId="{1D2B2841-701C-4B3B-A17D-CF9C665A468D}" destId="{23026413-9493-4181-86FE-BDA4165F6FD4}" srcOrd="0" destOrd="0" presId="urn:microsoft.com/office/officeart/2005/8/layout/bProcess2"/>
    <dgm:cxn modelId="{114CDDC3-FCE4-4A3B-AC67-B99524ECAF99}" type="presOf" srcId="{92A0193C-8AEF-49B6-A029-3701832C2B25}" destId="{A1C9BFF8-4AED-4E03-BDD7-4B06DEDF4060}" srcOrd="0" destOrd="0" presId="urn:microsoft.com/office/officeart/2005/8/layout/bProcess2"/>
    <dgm:cxn modelId="{19EB38CD-3E81-4D4B-9205-940AC6F3C6CD}" srcId="{668E2EB2-884C-4542-BC10-2767B9D6E569}" destId="{92A0193C-8AEF-49B6-A029-3701832C2B25}" srcOrd="0" destOrd="0" parTransId="{4C531D17-A8B4-473F-80F6-4274284154BD}" sibTransId="{37EFE33E-212F-41FA-A45F-13185FE9B4F5}"/>
    <dgm:cxn modelId="{6F5C735C-A05E-4D82-89EA-6C067CA4320B}" type="presParOf" srcId="{E8B65601-E76D-45AB-B3B5-E5C310321AD0}" destId="{A1C9BFF8-4AED-4E03-BDD7-4B06DEDF4060}" srcOrd="0" destOrd="0" presId="urn:microsoft.com/office/officeart/2005/8/layout/bProcess2"/>
    <dgm:cxn modelId="{4B6D5037-E477-4BC4-8185-4A29E108DA6F}" type="presParOf" srcId="{E8B65601-E76D-45AB-B3B5-E5C310321AD0}" destId="{099D5075-B524-439D-A2B7-17068BA124B7}" srcOrd="1" destOrd="0" presId="urn:microsoft.com/office/officeart/2005/8/layout/bProcess2"/>
    <dgm:cxn modelId="{3DF42344-0BCC-4D3E-BE05-FA9AAB0A44A3}" type="presParOf" srcId="{E8B65601-E76D-45AB-B3B5-E5C310321AD0}" destId="{4CDEC981-9081-4C2E-8EA2-F2DE4C750A18}" srcOrd="2" destOrd="0" presId="urn:microsoft.com/office/officeart/2005/8/layout/bProcess2"/>
    <dgm:cxn modelId="{16670B0D-49A2-40E6-92CC-FA664C8902C2}" type="presParOf" srcId="{4CDEC981-9081-4C2E-8EA2-F2DE4C750A18}" destId="{FF929A4F-5542-4C26-A526-723B8A29F251}" srcOrd="0" destOrd="0" presId="urn:microsoft.com/office/officeart/2005/8/layout/bProcess2"/>
    <dgm:cxn modelId="{68FA8D5A-9681-4EC1-B053-279092BE5D5D}" type="presParOf" srcId="{4CDEC981-9081-4C2E-8EA2-F2DE4C750A18}" destId="{EF27CE0F-D3DB-4373-9490-4BE5F40EE6F6}" srcOrd="1" destOrd="0" presId="urn:microsoft.com/office/officeart/2005/8/layout/bProcess2"/>
    <dgm:cxn modelId="{DC40A385-4F8C-4FCC-92E3-188C591CB020}" type="presParOf" srcId="{E8B65601-E76D-45AB-B3B5-E5C310321AD0}" destId="{F75FAC50-3FD2-4D74-AAFA-660E42BD1FDB}" srcOrd="3" destOrd="0" presId="urn:microsoft.com/office/officeart/2005/8/layout/bProcess2"/>
    <dgm:cxn modelId="{94E27890-250B-4490-8986-D2B4158EA984}" type="presParOf" srcId="{E8B65601-E76D-45AB-B3B5-E5C310321AD0}" destId="{AAFCFB7F-F5BD-420A-9A14-193183BF9C1C}" srcOrd="4" destOrd="0" presId="urn:microsoft.com/office/officeart/2005/8/layout/bProcess2"/>
    <dgm:cxn modelId="{CB56804C-F9B2-4D20-8341-09DFDD0038F3}" type="presParOf" srcId="{AAFCFB7F-F5BD-420A-9A14-193183BF9C1C}" destId="{8A1549EC-6480-44B0-921D-2F3F14030D93}" srcOrd="0" destOrd="0" presId="urn:microsoft.com/office/officeart/2005/8/layout/bProcess2"/>
    <dgm:cxn modelId="{CB7A01EA-037B-47C9-BB09-8F86B68DCA3D}" type="presParOf" srcId="{AAFCFB7F-F5BD-420A-9A14-193183BF9C1C}" destId="{23026413-9493-4181-86FE-BDA4165F6FD4}" srcOrd="1" destOrd="0" presId="urn:microsoft.com/office/officeart/2005/8/layout/bProcess2"/>
    <dgm:cxn modelId="{7A9542B9-B9E6-4666-9FA8-E7D16D194E80}" type="presParOf" srcId="{E8B65601-E76D-45AB-B3B5-E5C310321AD0}" destId="{EC41BD27-1CFA-4CB3-9085-A4E92B45A9F7}" srcOrd="5" destOrd="0" presId="urn:microsoft.com/office/officeart/2005/8/layout/bProcess2"/>
    <dgm:cxn modelId="{EBCBB9AF-6E8D-4F44-AE3C-6D399421D7A5}" type="presParOf" srcId="{E8B65601-E76D-45AB-B3B5-E5C310321AD0}" destId="{861B642F-59CD-461B-AD43-F5587FF124CF}" srcOrd="6" destOrd="0" presId="urn:microsoft.com/office/officeart/2005/8/layout/bProcess2"/>
    <dgm:cxn modelId="{5881EA83-943F-411C-8FE7-A8FDFD47E149}" type="presParOf" srcId="{861B642F-59CD-461B-AD43-F5587FF124CF}" destId="{2AD09167-727F-4B4A-8C96-9D0724496E53}" srcOrd="0" destOrd="0" presId="urn:microsoft.com/office/officeart/2005/8/layout/bProcess2"/>
    <dgm:cxn modelId="{A2763D56-C26D-42AF-AB53-F9D150EFE167}" type="presParOf" srcId="{861B642F-59CD-461B-AD43-F5587FF124CF}" destId="{F9A6EE76-60A6-4279-ADBB-1CF2E54912F8}" srcOrd="1" destOrd="0" presId="urn:microsoft.com/office/officeart/2005/8/layout/bProcess2"/>
    <dgm:cxn modelId="{5411DA5D-2E9F-4DF6-89AE-E15BDC97741A}" type="presParOf" srcId="{E8B65601-E76D-45AB-B3B5-E5C310321AD0}" destId="{07072F58-9A6C-4E34-92D5-023831C0C3F3}" srcOrd="7" destOrd="0" presId="urn:microsoft.com/office/officeart/2005/8/layout/bProcess2"/>
    <dgm:cxn modelId="{9CA1763D-1FEF-4BC2-AD7B-73645C3AD9C1}" type="presParOf" srcId="{E8B65601-E76D-45AB-B3B5-E5C310321AD0}" destId="{AAB61734-F0D4-4390-AE7A-4194A736C399}" srcOrd="8" destOrd="0" presId="urn:microsoft.com/office/officeart/2005/8/layout/bProcess2"/>
    <dgm:cxn modelId="{34490B46-1F83-44D2-B648-E4B0D431E0B1}" type="presParOf" srcId="{AAB61734-F0D4-4390-AE7A-4194A736C399}" destId="{25DB3E3F-C2DC-48C5-8F27-19902314180E}" srcOrd="0" destOrd="0" presId="urn:microsoft.com/office/officeart/2005/8/layout/bProcess2"/>
    <dgm:cxn modelId="{DEE5B184-DCEB-4631-B6E1-2BDC21C30252}" type="presParOf" srcId="{AAB61734-F0D4-4390-AE7A-4194A736C399}" destId="{3A084815-E8EF-4B92-8652-5F80E2A2FF82}" srcOrd="1" destOrd="0" presId="urn:microsoft.com/office/officeart/2005/8/layout/bProcess2"/>
    <dgm:cxn modelId="{BB3926C9-4972-455D-BFE9-C68B6BA20FDF}" type="presParOf" srcId="{E8B65601-E76D-45AB-B3B5-E5C310321AD0}" destId="{8F84C798-328C-4590-AE30-562D91B91AD6}" srcOrd="9" destOrd="0" presId="urn:microsoft.com/office/officeart/2005/8/layout/bProcess2"/>
    <dgm:cxn modelId="{31692D23-BA21-41A3-8179-E9FD2656CCFC}" type="presParOf" srcId="{E8B65601-E76D-45AB-B3B5-E5C310321AD0}" destId="{F3BCB950-519B-490E-A3EF-D6810A604921}" srcOrd="10" destOrd="0" presId="urn:microsoft.com/office/officeart/2005/8/layout/bProcess2"/>
    <dgm:cxn modelId="{1FC1A592-A007-4594-9A85-498414B2DCD4}" type="presParOf" srcId="{F3BCB950-519B-490E-A3EF-D6810A604921}" destId="{AAAA654F-4587-468B-8922-AB99D2A012CF}" srcOrd="0" destOrd="0" presId="urn:microsoft.com/office/officeart/2005/8/layout/bProcess2"/>
    <dgm:cxn modelId="{7E65B6DF-9EF2-413D-8BC9-089315B5D9B6}" type="presParOf" srcId="{F3BCB950-519B-490E-A3EF-D6810A604921}" destId="{0BB69606-DB0B-451A-9E25-ABEB10BE3D2F}" srcOrd="1" destOrd="0" presId="urn:microsoft.com/office/officeart/2005/8/layout/bProcess2"/>
    <dgm:cxn modelId="{A8961F68-0CFF-48D1-89BD-1289D271287B}" type="presParOf" srcId="{E8B65601-E76D-45AB-B3B5-E5C310321AD0}" destId="{0BE9E81E-2ED1-421A-96D9-1D9B4282F2C8}" srcOrd="11" destOrd="0" presId="urn:microsoft.com/office/officeart/2005/8/layout/bProcess2"/>
    <dgm:cxn modelId="{F213D826-C2A3-4228-B8B9-CCC4AEB838BD}" type="presParOf" srcId="{E8B65601-E76D-45AB-B3B5-E5C310321AD0}" destId="{43CE1C07-ACE9-4505-9D89-E079FA6EEC53}" srcOrd="12" destOrd="0" presId="urn:microsoft.com/office/officeart/2005/8/layout/bProcess2"/>
    <dgm:cxn modelId="{19AA2794-1044-4943-8293-0EE42759A6C7}" type="presParOf" srcId="{43CE1C07-ACE9-4505-9D89-E079FA6EEC53}" destId="{86878546-84FF-4883-B9F0-383C45392DD0}" srcOrd="0" destOrd="0" presId="urn:microsoft.com/office/officeart/2005/8/layout/bProcess2"/>
    <dgm:cxn modelId="{917F59EF-C7B1-4EB9-8DA0-85784A13B3C6}" type="presParOf" srcId="{43CE1C07-ACE9-4505-9D89-E079FA6EEC53}" destId="{B8F8DE6F-21A4-4758-9612-44B752FB26FC}" srcOrd="1" destOrd="0" presId="urn:microsoft.com/office/officeart/2005/8/layout/bProcess2"/>
    <dgm:cxn modelId="{FFF5050C-4213-4F58-80AF-DC0FAE053CFA}" type="presParOf" srcId="{E8B65601-E76D-45AB-B3B5-E5C310321AD0}" destId="{A9C4D071-A3D7-4B09-A725-A658A8187E77}" srcOrd="13" destOrd="0" presId="urn:microsoft.com/office/officeart/2005/8/layout/bProcess2"/>
    <dgm:cxn modelId="{DF6932FC-7269-45EF-A33D-718C070DFAD2}" type="presParOf" srcId="{E8B65601-E76D-45AB-B3B5-E5C310321AD0}" destId="{D91B5C55-5877-4C47-8B32-FBBB71D107C0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078CD-E43D-4279-AEBB-6DEE62EC811D}">
      <dsp:nvSpPr>
        <dsp:cNvPr id="0" name=""/>
        <dsp:cNvSpPr/>
      </dsp:nvSpPr>
      <dsp:spPr>
        <a:xfrm>
          <a:off x="0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Local teams</a:t>
          </a:r>
        </a:p>
      </dsp:txBody>
      <dsp:txXfrm>
        <a:off x="0" y="392701"/>
        <a:ext cx="2539999" cy="1524000"/>
      </dsp:txXfrm>
    </dsp:sp>
    <dsp:sp modelId="{591F8464-806D-46BD-ADE2-C8FD1D038C09}">
      <dsp:nvSpPr>
        <dsp:cNvPr id="0" name=""/>
        <dsp:cNvSpPr/>
      </dsp:nvSpPr>
      <dsp:spPr>
        <a:xfrm>
          <a:off x="2794000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Global teams</a:t>
          </a:r>
        </a:p>
      </dsp:txBody>
      <dsp:txXfrm>
        <a:off x="2794000" y="392701"/>
        <a:ext cx="2539999" cy="1524000"/>
      </dsp:txXfrm>
    </dsp:sp>
    <dsp:sp modelId="{F53C8EA3-C85C-403F-8F1B-43037E51F834}">
      <dsp:nvSpPr>
        <dsp:cNvPr id="0" name=""/>
        <dsp:cNvSpPr/>
      </dsp:nvSpPr>
      <dsp:spPr>
        <a:xfrm>
          <a:off x="5587999" y="392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System related</a:t>
          </a:r>
        </a:p>
      </dsp:txBody>
      <dsp:txXfrm>
        <a:off x="5587999" y="392701"/>
        <a:ext cx="2539999" cy="1524000"/>
      </dsp:txXfrm>
    </dsp:sp>
    <dsp:sp modelId="{8C3772ED-FD8B-4061-8F64-A97A8AAE17C5}">
      <dsp:nvSpPr>
        <dsp:cNvPr id="0" name=""/>
        <dsp:cNvSpPr/>
      </dsp:nvSpPr>
      <dsp:spPr>
        <a:xfrm>
          <a:off x="0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Process related</a:t>
          </a:r>
        </a:p>
      </dsp:txBody>
      <dsp:txXfrm>
        <a:off x="0" y="2170701"/>
        <a:ext cx="2539999" cy="1524000"/>
      </dsp:txXfrm>
    </dsp:sp>
    <dsp:sp modelId="{DD46D319-D971-4E98-BF41-5011D3382F82}">
      <dsp:nvSpPr>
        <dsp:cNvPr id="0" name=""/>
        <dsp:cNvSpPr/>
      </dsp:nvSpPr>
      <dsp:spPr>
        <a:xfrm>
          <a:off x="2794000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Enterprise wide</a:t>
          </a:r>
        </a:p>
      </dsp:txBody>
      <dsp:txXfrm>
        <a:off x="2794000" y="2170701"/>
        <a:ext cx="2539999" cy="1524000"/>
      </dsp:txXfrm>
    </dsp:sp>
    <dsp:sp modelId="{85F98F0B-B42E-409A-BC08-E8B19DC7B7F5}">
      <dsp:nvSpPr>
        <dsp:cNvPr id="0" name=""/>
        <dsp:cNvSpPr/>
      </dsp:nvSpPr>
      <dsp:spPr>
        <a:xfrm>
          <a:off x="5587999" y="2170701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Partner integration</a:t>
          </a:r>
        </a:p>
      </dsp:txBody>
      <dsp:txXfrm>
        <a:off x="5587999" y="2170701"/>
        <a:ext cx="2539999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9BFF8-4AED-4E03-BDD7-4B06DEDF4060}">
      <dsp:nvSpPr>
        <dsp:cNvPr id="0" name=""/>
        <dsp:cNvSpPr/>
      </dsp:nvSpPr>
      <dsp:spPr>
        <a:xfrm>
          <a:off x="3968" y="974592"/>
          <a:ext cx="1476374" cy="1476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Write down results on paper</a:t>
          </a:r>
        </a:p>
      </dsp:txBody>
      <dsp:txXfrm>
        <a:off x="220178" y="1190802"/>
        <a:ext cx="1043954" cy="1043954"/>
      </dsp:txXfrm>
    </dsp:sp>
    <dsp:sp modelId="{099D5075-B524-439D-A2B7-17068BA124B7}">
      <dsp:nvSpPr>
        <dsp:cNvPr id="0" name=""/>
        <dsp:cNvSpPr/>
      </dsp:nvSpPr>
      <dsp:spPr>
        <a:xfrm rot="10800000">
          <a:off x="483790" y="2641604"/>
          <a:ext cx="516731" cy="404150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CE0F-D3DB-4373-9490-4BE5F40EE6F6}">
      <dsp:nvSpPr>
        <dsp:cNvPr id="0" name=""/>
        <dsp:cNvSpPr/>
      </dsp:nvSpPr>
      <dsp:spPr>
        <a:xfrm>
          <a:off x="249785" y="3213515"/>
          <a:ext cx="984742" cy="984742"/>
        </a:xfrm>
        <a:prstGeom prst="ellipse">
          <a:avLst/>
        </a:prstGeom>
        <a:solidFill>
          <a:schemeClr val="accent3">
            <a:hueOff val="-889157"/>
            <a:satOff val="3134"/>
            <a:lumOff val="21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Manually type into Excel</a:t>
          </a:r>
        </a:p>
      </dsp:txBody>
      <dsp:txXfrm>
        <a:off x="393997" y="3357727"/>
        <a:ext cx="696318" cy="696318"/>
      </dsp:txXfrm>
    </dsp:sp>
    <dsp:sp modelId="{F75FAC50-3FD2-4D74-AAFA-660E42BD1FDB}">
      <dsp:nvSpPr>
        <dsp:cNvPr id="0" name=""/>
        <dsp:cNvSpPr/>
      </dsp:nvSpPr>
      <dsp:spPr>
        <a:xfrm rot="5400000">
          <a:off x="1602510" y="3503810"/>
          <a:ext cx="516731" cy="404150"/>
        </a:xfrm>
        <a:prstGeom prst="triangle">
          <a:avLst/>
        </a:prstGeom>
        <a:solidFill>
          <a:schemeClr val="accent3">
            <a:hueOff val="-1037349"/>
            <a:satOff val="3656"/>
            <a:lumOff val="24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26413-9493-4181-86FE-BDA4165F6FD4}">
      <dsp:nvSpPr>
        <dsp:cNvPr id="0" name=""/>
        <dsp:cNvSpPr/>
      </dsp:nvSpPr>
      <dsp:spPr>
        <a:xfrm>
          <a:off x="2464347" y="3213515"/>
          <a:ext cx="984742" cy="984742"/>
        </a:xfrm>
        <a:prstGeom prst="ellipse">
          <a:avLst/>
        </a:prstGeom>
        <a:solidFill>
          <a:schemeClr val="accent3">
            <a:hueOff val="-1778313"/>
            <a:satOff val="6268"/>
            <a:lumOff val="425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Copy/paste into Word</a:t>
          </a:r>
        </a:p>
      </dsp:txBody>
      <dsp:txXfrm>
        <a:off x="2608559" y="3357727"/>
        <a:ext cx="696318" cy="696318"/>
      </dsp:txXfrm>
    </dsp:sp>
    <dsp:sp modelId="{EC41BD27-1CFA-4CB3-9085-A4E92B45A9F7}">
      <dsp:nvSpPr>
        <dsp:cNvPr id="0" name=""/>
        <dsp:cNvSpPr/>
      </dsp:nvSpPr>
      <dsp:spPr>
        <a:xfrm>
          <a:off x="2698353" y="2495819"/>
          <a:ext cx="516731" cy="404150"/>
        </a:xfrm>
        <a:prstGeom prst="triangle">
          <a:avLst/>
        </a:prstGeom>
        <a:solidFill>
          <a:schemeClr val="accent3">
            <a:hueOff val="-2074699"/>
            <a:satOff val="7312"/>
            <a:lumOff val="49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6EE76-60A6-4279-ADBB-1CF2E54912F8}">
      <dsp:nvSpPr>
        <dsp:cNvPr id="0" name=""/>
        <dsp:cNvSpPr/>
      </dsp:nvSpPr>
      <dsp:spPr>
        <a:xfrm>
          <a:off x="2464347" y="1220408"/>
          <a:ext cx="984742" cy="984742"/>
        </a:xfrm>
        <a:prstGeom prst="ellipse">
          <a:avLst/>
        </a:prstGeom>
        <a:solidFill>
          <a:schemeClr val="accent3">
            <a:hueOff val="-2667470"/>
            <a:satOff val="9402"/>
            <a:lumOff val="63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Manually transcribe into CRM</a:t>
          </a:r>
        </a:p>
      </dsp:txBody>
      <dsp:txXfrm>
        <a:off x="2608559" y="1364620"/>
        <a:ext cx="696318" cy="696318"/>
      </dsp:txXfrm>
    </dsp:sp>
    <dsp:sp modelId="{07072F58-9A6C-4E34-92D5-023831C0C3F3}">
      <dsp:nvSpPr>
        <dsp:cNvPr id="0" name=""/>
        <dsp:cNvSpPr/>
      </dsp:nvSpPr>
      <dsp:spPr>
        <a:xfrm rot="5400000">
          <a:off x="3817072" y="1510704"/>
          <a:ext cx="516731" cy="404150"/>
        </a:xfrm>
        <a:prstGeom prst="triangle">
          <a:avLst/>
        </a:prstGeom>
        <a:solidFill>
          <a:schemeClr val="accent3">
            <a:hueOff val="-3112048"/>
            <a:satOff val="10968"/>
            <a:lumOff val="74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84815-E8EF-4B92-8652-5F80E2A2FF82}">
      <dsp:nvSpPr>
        <dsp:cNvPr id="0" name=""/>
        <dsp:cNvSpPr/>
      </dsp:nvSpPr>
      <dsp:spPr>
        <a:xfrm>
          <a:off x="4678910" y="1220408"/>
          <a:ext cx="984742" cy="984742"/>
        </a:xfrm>
        <a:prstGeom prst="ellipse">
          <a:avLst/>
        </a:prstGeom>
        <a:solidFill>
          <a:schemeClr val="accent3">
            <a:hueOff val="-3556627"/>
            <a:satOff val="12535"/>
            <a:lumOff val="85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Download as CSV</a:t>
          </a:r>
        </a:p>
      </dsp:txBody>
      <dsp:txXfrm>
        <a:off x="4823122" y="1364620"/>
        <a:ext cx="696318" cy="696318"/>
      </dsp:txXfrm>
    </dsp:sp>
    <dsp:sp modelId="{8F84C798-328C-4590-AE30-562D91B91AD6}">
      <dsp:nvSpPr>
        <dsp:cNvPr id="0" name=""/>
        <dsp:cNvSpPr/>
      </dsp:nvSpPr>
      <dsp:spPr>
        <a:xfrm rot="10800000">
          <a:off x="4912915" y="2518696"/>
          <a:ext cx="516731" cy="404150"/>
        </a:xfrm>
        <a:prstGeom prst="triangle">
          <a:avLst/>
        </a:prstGeom>
        <a:solidFill>
          <a:schemeClr val="accent3">
            <a:hueOff val="-4149398"/>
            <a:satOff val="14625"/>
            <a:lumOff val="99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69606-DB0B-451A-9E25-ABEB10BE3D2F}">
      <dsp:nvSpPr>
        <dsp:cNvPr id="0" name=""/>
        <dsp:cNvSpPr/>
      </dsp:nvSpPr>
      <dsp:spPr>
        <a:xfrm>
          <a:off x="4678910" y="3213515"/>
          <a:ext cx="984742" cy="984742"/>
        </a:xfrm>
        <a:prstGeom prst="ellipse">
          <a:avLst/>
        </a:prstGeom>
        <a:solidFill>
          <a:schemeClr val="accent3">
            <a:hueOff val="-4445783"/>
            <a:satOff val="15669"/>
            <a:lumOff val="1064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Copy into excel</a:t>
          </a:r>
        </a:p>
      </dsp:txBody>
      <dsp:txXfrm>
        <a:off x="4823122" y="3357727"/>
        <a:ext cx="696318" cy="696318"/>
      </dsp:txXfrm>
    </dsp:sp>
    <dsp:sp modelId="{0BE9E81E-2ED1-421A-96D9-1D9B4282F2C8}">
      <dsp:nvSpPr>
        <dsp:cNvPr id="0" name=""/>
        <dsp:cNvSpPr/>
      </dsp:nvSpPr>
      <dsp:spPr>
        <a:xfrm rot="5400000">
          <a:off x="6031635" y="3503810"/>
          <a:ext cx="516731" cy="404150"/>
        </a:xfrm>
        <a:prstGeom prst="triangle">
          <a:avLst/>
        </a:prstGeom>
        <a:solidFill>
          <a:schemeClr val="accent3">
            <a:hueOff val="-5186747"/>
            <a:satOff val="18281"/>
            <a:lumOff val="124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8DE6F-21A4-4758-9612-44B752FB26FC}">
      <dsp:nvSpPr>
        <dsp:cNvPr id="0" name=""/>
        <dsp:cNvSpPr/>
      </dsp:nvSpPr>
      <dsp:spPr>
        <a:xfrm>
          <a:off x="6893472" y="3213515"/>
          <a:ext cx="984742" cy="984742"/>
        </a:xfrm>
        <a:prstGeom prst="ellipse">
          <a:avLst/>
        </a:prstGeom>
        <a:solidFill>
          <a:schemeClr val="accent3">
            <a:hueOff val="-5334940"/>
            <a:satOff val="18803"/>
            <a:lumOff val="1277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Create graph</a:t>
          </a:r>
        </a:p>
      </dsp:txBody>
      <dsp:txXfrm>
        <a:off x="7037684" y="3357727"/>
        <a:ext cx="696318" cy="696318"/>
      </dsp:txXfrm>
    </dsp:sp>
    <dsp:sp modelId="{A9C4D071-A3D7-4B09-A725-A658A8187E77}">
      <dsp:nvSpPr>
        <dsp:cNvPr id="0" name=""/>
        <dsp:cNvSpPr/>
      </dsp:nvSpPr>
      <dsp:spPr>
        <a:xfrm>
          <a:off x="7127478" y="2618727"/>
          <a:ext cx="516731" cy="404150"/>
        </a:xfrm>
        <a:prstGeom prst="triangle">
          <a:avLst/>
        </a:prstGeom>
        <a:solidFill>
          <a:schemeClr val="accent3">
            <a:hueOff val="-6224097"/>
            <a:satOff val="21937"/>
            <a:lumOff val="14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B5C55-5877-4C47-8B32-FBBB71D107C0}">
      <dsp:nvSpPr>
        <dsp:cNvPr id="0" name=""/>
        <dsp:cNvSpPr/>
      </dsp:nvSpPr>
      <dsp:spPr>
        <a:xfrm>
          <a:off x="6647656" y="974592"/>
          <a:ext cx="1476374" cy="1476374"/>
        </a:xfrm>
        <a:prstGeom prst="ellipse">
          <a:avLst/>
        </a:prstGeom>
        <a:solidFill>
          <a:schemeClr val="accent3">
            <a:hueOff val="-6224097"/>
            <a:satOff val="21937"/>
            <a:lumOff val="1490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Copy/paste graph into </a:t>
          </a:r>
          <a:r>
            <a:rPr lang="en-GB" sz="1500" kern="1200" dirty="0" err="1"/>
            <a:t>Powerpoint</a:t>
          </a:r>
          <a:r>
            <a:rPr lang="en-GB" sz="1500" kern="1200" dirty="0"/>
            <a:t> for the boss</a:t>
          </a:r>
        </a:p>
      </dsp:txBody>
      <dsp:txXfrm>
        <a:off x="6863866" y="1190802"/>
        <a:ext cx="1043954" cy="1043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6/19/2019 9:04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6/19/2019 9:03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6/19/2019 9:03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3DD9-048A-4D54-8063-34C8C2E7AF3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96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10DF9C-A0A1-4223-9F7F-8776DCD9A7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BE6FA-CB63-4C6D-B6AE-CCACAB690E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E54F-3443-419D-8AC9-E8F55AA1F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1512-679F-4B21-B5F4-CD5263AE70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0A0836-B450-493D-89C7-B37FD09EE1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8A31E-233A-404F-A215-550E829D0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FF4026-FB0C-43F7-BC87-175D90E0FD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8875A-AF44-427D-BAD3-1EDADAA18F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583B2-D7CD-477E-869C-B7197820FD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0323" y="2120883"/>
            <a:ext cx="5665354" cy="21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3DB42-87CB-4CF1-9352-EF89539C5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41535-0AD3-4EDC-809D-4BE25AA2D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6C8D-15FD-48AF-8080-353BFCAE1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0031" y="5093219"/>
            <a:ext cx="3099357" cy="1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1871544"/>
            <a:ext cx="4167887" cy="1661993"/>
          </a:xfrm>
        </p:spPr>
        <p:txBody>
          <a:bodyPr/>
          <a:lstStyle/>
          <a:p>
            <a:r>
              <a:rPr lang="en-US" dirty="0"/>
              <a:t>Data Platform Overview and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7E96-9387-42BA-BEAF-BB9077B8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ML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00DBF-8B44-4EAC-AF13-95B686B3D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4246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E7CF-8457-4895-A99B-21F13DA5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E0A84-1839-4E87-9CC6-CECCAA794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769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0D8-6E17-4C02-863D-252CCC10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49A2-EC4F-4460-A0FD-1E20CC7D8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9785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57E2435-1453-40DA-9E56-2B4224B7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60" y="1875966"/>
            <a:ext cx="10481081" cy="39476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D82C36-2EBA-4D47-883D-2DD50AD8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Cloud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3665541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BB70AEE-E1E8-4A84-AA02-7CFF0D11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96" y="1523003"/>
            <a:ext cx="7975209" cy="4697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E6B853-CCCB-40DA-89FC-068CC704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Lambda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441006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7570-60C0-4FBD-ACD4-79478F51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Batch Processing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3B4E118-DCA2-46CE-AE81-B8E96E9E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72" y="1523003"/>
            <a:ext cx="5370657" cy="44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38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A98E-A340-4837-874D-8CD5E6EE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IoT Streaming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B02E27C4-1AE4-4185-B9E3-2D212A996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1664188"/>
            <a:ext cx="9810551" cy="43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23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32B2-3A69-473E-858F-C1A3879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Event Hubs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3D4B698-FE90-438C-AEAC-937AF79E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08" y="1593596"/>
            <a:ext cx="9282785" cy="42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8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F0C-A813-436E-B846-2DF722E9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Machine Learning</a:t>
            </a: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1EC81CF-4964-48B0-A1D7-3381A92E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3" y="1664188"/>
            <a:ext cx="11037474" cy="41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1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4EDD-7413-4A12-906B-EC686A0F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ML Services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2F14D0E-DB12-4E37-A546-B9D5532E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37" y="1189494"/>
            <a:ext cx="10543326" cy="48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43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6856-9245-414A-8AC2-110A6BD3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 platform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2203BE-5627-4DFD-9E54-9331658669BB}"/>
              </a:ext>
            </a:extLst>
          </p:cNvPr>
          <p:cNvGraphicFramePr/>
          <p:nvPr/>
        </p:nvGraphicFramePr>
        <p:xfrm>
          <a:off x="2032000" y="1700603"/>
          <a:ext cx="8128000" cy="408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45091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4B87-6CE0-4FBD-B897-3EEE0D8D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Marts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F86A7F-CDF6-46A3-BA5C-8E0E52DE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0" y="1593596"/>
            <a:ext cx="10966881" cy="41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714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7997-2E53-4C51-834E-84B0DCE4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 Time Analytics</a:t>
            </a: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B09BCC-8463-403B-BD2E-05F96813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1" y="1523003"/>
            <a:ext cx="11178659" cy="42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45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C0E4F0-39B6-4CAA-AED1-D6404B547148}"/>
              </a:ext>
            </a:extLst>
          </p:cNvPr>
          <p:cNvGraphicFramePr/>
          <p:nvPr/>
        </p:nvGraphicFramePr>
        <p:xfrm>
          <a:off x="2032001" y="719667"/>
          <a:ext cx="8128000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1C1C960-45CA-4930-9DEF-927FE839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data platform?</a:t>
            </a:r>
          </a:p>
        </p:txBody>
      </p:sp>
    </p:spTree>
    <p:extLst>
      <p:ext uri="{BB962C8B-B14F-4D97-AF65-F5344CB8AC3E}">
        <p14:creationId xmlns:p14="http://schemas.microsoft.com/office/powerpoint/2010/main" val="4879709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B4131F5-BAA0-48D9-945D-4FEA5E1F9AD8}"/>
              </a:ext>
            </a:extLst>
          </p:cNvPr>
          <p:cNvGrpSpPr/>
          <p:nvPr/>
        </p:nvGrpSpPr>
        <p:grpSpPr>
          <a:xfrm>
            <a:off x="1920867" y="694993"/>
            <a:ext cx="7636990" cy="5473528"/>
            <a:chOff x="1362491" y="528916"/>
            <a:chExt cx="7638074" cy="547430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E4C124E-1660-44C7-936D-0089CBC486F6}"/>
                </a:ext>
              </a:extLst>
            </p:cNvPr>
            <p:cNvCxnSpPr/>
            <p:nvPr/>
          </p:nvCxnSpPr>
          <p:spPr>
            <a:xfrm flipV="1">
              <a:off x="1783976" y="528917"/>
              <a:ext cx="0" cy="5065059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503FF4-FE3D-4095-BDD2-237AFAE52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3976" y="5593976"/>
              <a:ext cx="7216589" cy="2"/>
            </a:xfrm>
            <a:prstGeom prst="straightConnector1">
              <a:avLst/>
            </a:prstGeom>
            <a:ln w="571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F3D01C-9649-4CBB-A284-C25BF168F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5104" y="1883664"/>
              <a:ext cx="7025461" cy="3255264"/>
            </a:xfrm>
            <a:prstGeom prst="straightConnector1">
              <a:avLst/>
            </a:prstGeom>
            <a:ln w="508000">
              <a:solidFill>
                <a:schemeClr val="accent1">
                  <a:lumMod val="60000"/>
                  <a:lumOff val="4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66E4B3D-509C-4E71-8DB0-52C8AE8DA40F}"/>
                </a:ext>
              </a:extLst>
            </p:cNvPr>
            <p:cNvSpPr/>
            <p:nvPr/>
          </p:nvSpPr>
          <p:spPr>
            <a:xfrm>
              <a:off x="5677366" y="1939608"/>
              <a:ext cx="1536181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Prescriptive Analytics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70641B-5694-4597-8F33-02681E1D3DA0}"/>
                </a:ext>
              </a:extLst>
            </p:cNvPr>
            <p:cNvSpPr/>
            <p:nvPr/>
          </p:nvSpPr>
          <p:spPr>
            <a:xfrm>
              <a:off x="4443281" y="2498243"/>
              <a:ext cx="1536186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Predictive Analytics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70B40F9-EFDB-4D28-87A3-F4C2A67415BC}"/>
                </a:ext>
              </a:extLst>
            </p:cNvPr>
            <p:cNvSpPr/>
            <p:nvPr/>
          </p:nvSpPr>
          <p:spPr>
            <a:xfrm>
              <a:off x="3209195" y="3056878"/>
              <a:ext cx="1536186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Diagnostic Analytics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7D7FC36-1B18-44DE-9DC4-09AACB9FC942}"/>
                </a:ext>
              </a:extLst>
            </p:cNvPr>
            <p:cNvSpPr/>
            <p:nvPr/>
          </p:nvSpPr>
          <p:spPr>
            <a:xfrm>
              <a:off x="1975104" y="3615514"/>
              <a:ext cx="1536191" cy="630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dirty="0"/>
                <a:t>Descriptive Analytics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BEB159-0138-4C20-A587-FAFE75E5DE6C}"/>
                </a:ext>
              </a:extLst>
            </p:cNvPr>
            <p:cNvSpPr txBox="1"/>
            <p:nvPr/>
          </p:nvSpPr>
          <p:spPr>
            <a:xfrm rot="16200000">
              <a:off x="-982616" y="2874023"/>
              <a:ext cx="5065059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Value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C55468-BE14-4383-8B24-7E1DBB3F413B}"/>
                </a:ext>
              </a:extLst>
            </p:cNvPr>
            <p:cNvSpPr txBox="1"/>
            <p:nvPr/>
          </p:nvSpPr>
          <p:spPr>
            <a:xfrm>
              <a:off x="1783976" y="5628375"/>
              <a:ext cx="7216589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Difficulty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6D002-8796-403A-A423-40E7F63AFA32}"/>
                </a:ext>
              </a:extLst>
            </p:cNvPr>
            <p:cNvSpPr txBox="1"/>
            <p:nvPr/>
          </p:nvSpPr>
          <p:spPr>
            <a:xfrm rot="20090309">
              <a:off x="1935427" y="4625818"/>
              <a:ext cx="1483209" cy="36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</a:rPr>
                <a:t>Information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4DFE08-9A3D-48F7-A898-446A26864F31}"/>
                </a:ext>
              </a:extLst>
            </p:cNvPr>
            <p:cNvSpPr txBox="1"/>
            <p:nvPr/>
          </p:nvSpPr>
          <p:spPr>
            <a:xfrm rot="20090309">
              <a:off x="6521402" y="2454941"/>
              <a:ext cx="1667913" cy="36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bg1"/>
                  </a:solidFill>
                </a:rPr>
                <a:t>Optimisation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7E77EB-95DE-484B-83DA-5A2C1209A1C7}"/>
                </a:ext>
              </a:extLst>
            </p:cNvPr>
            <p:cNvSpPr txBox="1"/>
            <p:nvPr/>
          </p:nvSpPr>
          <p:spPr>
            <a:xfrm rot="20090309">
              <a:off x="2266881" y="3881336"/>
              <a:ext cx="6244963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accent1">
                      <a:lumMod val="75000"/>
                    </a:schemeClr>
                  </a:solidFill>
                </a:rPr>
                <a:t>Hindsight		Insight		Foresight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5A650-84B8-42EC-92C1-47ACD3E4BD84}"/>
                </a:ext>
              </a:extLst>
            </p:cNvPr>
            <p:cNvSpPr txBox="1"/>
            <p:nvPr/>
          </p:nvSpPr>
          <p:spPr>
            <a:xfrm>
              <a:off x="1975104" y="3068569"/>
              <a:ext cx="1234089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What happened?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A13A8-9526-4B73-A605-7CF556BA8379}"/>
                </a:ext>
              </a:extLst>
            </p:cNvPr>
            <p:cNvSpPr txBox="1"/>
            <p:nvPr/>
          </p:nvSpPr>
          <p:spPr>
            <a:xfrm>
              <a:off x="3209195" y="2504771"/>
              <a:ext cx="1234085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Why did it happen?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C31F71-8E1C-4458-8919-9DD92E8F0C27}"/>
                </a:ext>
              </a:extLst>
            </p:cNvPr>
            <p:cNvSpPr txBox="1"/>
            <p:nvPr/>
          </p:nvSpPr>
          <p:spPr>
            <a:xfrm>
              <a:off x="4443281" y="1948131"/>
              <a:ext cx="1234081" cy="53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What will happen?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0EFBD-AF8B-49CB-B38B-5DEC97DFFE9E}"/>
                </a:ext>
              </a:extLst>
            </p:cNvPr>
            <p:cNvSpPr txBox="1"/>
            <p:nvPr/>
          </p:nvSpPr>
          <p:spPr>
            <a:xfrm>
              <a:off x="5594297" y="1404479"/>
              <a:ext cx="1702319" cy="52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How can we make it happen?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7692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28064-3F58-4888-BD4E-289ECBC15BAE}"/>
              </a:ext>
            </a:extLst>
          </p:cNvPr>
          <p:cNvSpPr/>
          <p:nvPr/>
        </p:nvSpPr>
        <p:spPr>
          <a:xfrm>
            <a:off x="6872639" y="1342399"/>
            <a:ext cx="2482290" cy="4890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DC2975-222D-4F54-B019-8FADE7574843}"/>
              </a:ext>
            </a:extLst>
          </p:cNvPr>
          <p:cNvSpPr/>
          <p:nvPr/>
        </p:nvSpPr>
        <p:spPr>
          <a:xfrm>
            <a:off x="1101919" y="1342399"/>
            <a:ext cx="1415644" cy="48908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Data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010111011010101010101010101010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1733ABE4-33F5-48EE-88FA-2C7DA3607E0D}"/>
              </a:ext>
            </a:extLst>
          </p:cNvPr>
          <p:cNvSpPr/>
          <p:nvPr/>
        </p:nvSpPr>
        <p:spPr>
          <a:xfrm>
            <a:off x="4414923" y="2320570"/>
            <a:ext cx="4571352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          Decision Support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7720FC2-7370-48D1-88CE-0F4F2BA2025E}"/>
              </a:ext>
            </a:extLst>
          </p:cNvPr>
          <p:cNvSpPr/>
          <p:nvPr/>
        </p:nvSpPr>
        <p:spPr>
          <a:xfrm>
            <a:off x="2517566" y="3298741"/>
            <a:ext cx="5308666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6CDD6E8-7465-4F8D-B8B1-4FC29D2FDBDA}"/>
              </a:ext>
            </a:extLst>
          </p:cNvPr>
          <p:cNvSpPr/>
          <p:nvPr/>
        </p:nvSpPr>
        <p:spPr>
          <a:xfrm>
            <a:off x="2517566" y="4276912"/>
            <a:ext cx="5308666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1A0C587-871B-497D-B890-B71415D87901}"/>
              </a:ext>
            </a:extLst>
          </p:cNvPr>
          <p:cNvSpPr/>
          <p:nvPr/>
        </p:nvSpPr>
        <p:spPr>
          <a:xfrm>
            <a:off x="4051182" y="5255084"/>
            <a:ext cx="3775051" cy="9781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Manual Process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F2FC40A-33CD-4463-8AEE-7C2693E4F7FF}"/>
              </a:ext>
            </a:extLst>
          </p:cNvPr>
          <p:cNvSpPr/>
          <p:nvPr/>
        </p:nvSpPr>
        <p:spPr>
          <a:xfrm>
            <a:off x="2517567" y="5255084"/>
            <a:ext cx="2113635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Static reports</a:t>
            </a:r>
          </a:p>
          <a:p>
            <a:r>
              <a:rPr lang="en-GB" sz="1800" dirty="0"/>
              <a:t>What happened?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2B0659B8-9727-4CE3-A6A6-98764F7213F3}"/>
              </a:ext>
            </a:extLst>
          </p:cNvPr>
          <p:cNvSpPr/>
          <p:nvPr/>
        </p:nvSpPr>
        <p:spPr>
          <a:xfrm>
            <a:off x="2517565" y="4276912"/>
            <a:ext cx="2909937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Interactive dashboards</a:t>
            </a:r>
          </a:p>
          <a:p>
            <a:r>
              <a:rPr lang="en-GB" sz="1800" dirty="0"/>
              <a:t>Why did it Happen?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E48B5D1-3DB0-434C-80B1-55314E91A6CE}"/>
              </a:ext>
            </a:extLst>
          </p:cNvPr>
          <p:cNvSpPr/>
          <p:nvPr/>
        </p:nvSpPr>
        <p:spPr>
          <a:xfrm>
            <a:off x="2517563" y="3298741"/>
            <a:ext cx="3985279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/>
              <a:t>Predictions</a:t>
            </a:r>
          </a:p>
          <a:p>
            <a:r>
              <a:rPr lang="en-GB" sz="1800" dirty="0"/>
              <a:t>What will happen?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D3E45-C7FF-4C18-8290-E0B0CA5FEFB4}"/>
              </a:ext>
            </a:extLst>
          </p:cNvPr>
          <p:cNvSpPr/>
          <p:nvPr/>
        </p:nvSpPr>
        <p:spPr>
          <a:xfrm>
            <a:off x="9354929" y="1342399"/>
            <a:ext cx="1872783" cy="48908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Action</a:t>
            </a:r>
          </a:p>
        </p:txBody>
      </p:sp>
      <p:pic>
        <p:nvPicPr>
          <p:cNvPr id="14" name="Graphic 13" descr="Walk">
            <a:extLst>
              <a:ext uri="{FF2B5EF4-FFF2-40B4-BE49-F238E27FC236}">
                <a16:creationId xmlns:a16="http://schemas.microsoft.com/office/drawing/2014/main" id="{77A94190-9489-428B-B00F-B253FB5E4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8276" y="4019475"/>
            <a:ext cx="914270" cy="914270"/>
          </a:xfrm>
          <a:prstGeom prst="rect">
            <a:avLst/>
          </a:prstGeom>
        </p:spPr>
      </p:pic>
      <p:pic>
        <p:nvPicPr>
          <p:cNvPr id="16" name="Graphic 15" descr="Bar chart">
            <a:extLst>
              <a:ext uri="{FF2B5EF4-FFF2-40B4-BE49-F238E27FC236}">
                <a16:creationId xmlns:a16="http://schemas.microsoft.com/office/drawing/2014/main" id="{0F399EC2-6358-4764-8C69-7F170DFB5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8522" y="4181068"/>
            <a:ext cx="707815" cy="707815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9445BF6-EDEA-43D5-8AE3-A990B3C828C5}"/>
              </a:ext>
            </a:extLst>
          </p:cNvPr>
          <p:cNvSpPr/>
          <p:nvPr/>
        </p:nvSpPr>
        <p:spPr>
          <a:xfrm>
            <a:off x="4414923" y="1342399"/>
            <a:ext cx="5486758" cy="9781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Decision Automation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271AB-E130-4479-9B37-67F77C5EDE14}"/>
              </a:ext>
            </a:extLst>
          </p:cNvPr>
          <p:cNvSpPr txBox="1"/>
          <p:nvPr/>
        </p:nvSpPr>
        <p:spPr>
          <a:xfrm>
            <a:off x="7954034" y="4060633"/>
            <a:ext cx="107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Decision</a:t>
            </a:r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E7339CA9-BA98-43C0-837A-B0DA6B60F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4034" y="4431748"/>
            <a:ext cx="914270" cy="914270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EA7EEB0-1404-434D-8B80-9B0E333962C4}"/>
              </a:ext>
            </a:extLst>
          </p:cNvPr>
          <p:cNvSpPr/>
          <p:nvPr/>
        </p:nvSpPr>
        <p:spPr>
          <a:xfrm>
            <a:off x="2525109" y="1342399"/>
            <a:ext cx="2897076" cy="195634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Recommendations</a:t>
            </a:r>
          </a:p>
          <a:p>
            <a:pPr algn="ctr"/>
            <a:r>
              <a:rPr lang="en-GB" sz="1800" dirty="0"/>
              <a:t>What should I do?</a:t>
            </a:r>
          </a:p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86949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A2BB0-2871-4BD2-8F8C-0C217344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82" y="1197562"/>
            <a:ext cx="5462546" cy="45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59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E49E-FC6E-48CF-B62D-64BCC178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Ingest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0F00B-00E2-4C08-A3C6-6DEBB65BB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84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8B9F-719E-4DA3-B79C-13FAFAE4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9A0E-784E-4FA7-9D85-60BEF8D60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448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A50A-4628-4AD5-B32A-A5D03157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6F0E-D297-4922-9F37-301DE5A83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591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01.potx" id="{2D4CFC56-062D-4B7B-8474-855DFD3046CC}" vid="{3419D087-9E81-4193-A177-5DC4C2AC4914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Business_001.potx" id="{2D4CFC56-062D-4B7B-8474-855DFD3046CC}" vid="{8ABAA695-5549-4D89-9311-261D735BB2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16-9_Illustration_2018_Business_001</Template>
  <TotalTime>14</TotalTime>
  <Words>192</Words>
  <Application>Microsoft Office PowerPoint</Application>
  <PresentationFormat>Widescreen</PresentationFormat>
  <Paragraphs>66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Data Platform Overview and Options</vt:lpstr>
      <vt:lpstr>Types of data platform</vt:lpstr>
      <vt:lpstr>Your data platform?</vt:lpstr>
      <vt:lpstr>PowerPoint Presentation</vt:lpstr>
      <vt:lpstr>PowerPoint Presentation</vt:lpstr>
      <vt:lpstr>PowerPoint Presentation</vt:lpstr>
      <vt:lpstr>Data Ingest</vt:lpstr>
      <vt:lpstr>Store</vt:lpstr>
      <vt:lpstr>Data Preparation</vt:lpstr>
      <vt:lpstr>Training ML Models</vt:lpstr>
      <vt:lpstr>Data Modeling</vt:lpstr>
      <vt:lpstr>Serving Layer</vt:lpstr>
      <vt:lpstr>Cloud Data Warehouse</vt:lpstr>
      <vt:lpstr>Lambda Architecture</vt:lpstr>
      <vt:lpstr>Batch Processing</vt:lpstr>
      <vt:lpstr>IoT Streaming</vt:lpstr>
      <vt:lpstr>Event Hubs</vt:lpstr>
      <vt:lpstr>Machine Learning</vt:lpstr>
      <vt:lpstr>ML Services</vt:lpstr>
      <vt:lpstr>Data Marts</vt:lpstr>
      <vt:lpstr>Real Time Analytics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illustration template</dc:title>
  <dc:subject>&lt;Event name&gt;</dc:subject>
  <dc:creator>Dave Lusty</dc:creator>
  <cp:keywords/>
  <dc:description/>
  <cp:lastModifiedBy>Dave Lusty</cp:lastModifiedBy>
  <cp:revision>4</cp:revision>
  <dcterms:created xsi:type="dcterms:W3CDTF">2019-06-19T07:08:29Z</dcterms:created>
  <dcterms:modified xsi:type="dcterms:W3CDTF">2019-06-19T08:14:35Z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